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76" r:id="rId4"/>
  </p:sldMasterIdLst>
  <p:notesMasterIdLst>
    <p:notesMasterId r:id="rId13"/>
  </p:notesMasterIdLst>
  <p:handoutMasterIdLst>
    <p:handoutMasterId r:id="rId14"/>
  </p:handoutMasterIdLst>
  <p:sldIdLst>
    <p:sldId id="256" r:id="rId5"/>
    <p:sldId id="261" r:id="rId6"/>
    <p:sldId id="262" r:id="rId7"/>
    <p:sldId id="263" r:id="rId8"/>
    <p:sldId id="264" r:id="rId9"/>
    <p:sldId id="265" r:id="rId10"/>
    <p:sldId id="268"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0846" autoAdjust="0"/>
  </p:normalViewPr>
  <p:slideViewPr>
    <p:cSldViewPr snapToGrid="0">
      <p:cViewPr>
        <p:scale>
          <a:sx n="100" d="100"/>
          <a:sy n="100" d="100"/>
        </p:scale>
        <p:origin x="852" y="-426"/>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C23DC0-C534-49B7-8DC3-F0C79A7670B3}"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3EFAC018-4F10-4E8F-8EE4-A7E6011453AB}">
      <dgm:prSet phldrT="[Text]"/>
      <dgm:spPr/>
      <dgm:t>
        <a:bodyPr/>
        <a:lstStyle/>
        <a:p>
          <a:r>
            <a:rPr lang="en-US" b="1" dirty="0"/>
            <a:t>Naïve Bayes Classifier</a:t>
          </a:r>
          <a:endParaRPr lang="en-US" dirty="0"/>
        </a:p>
      </dgm:t>
    </dgm:pt>
    <dgm:pt modelId="{E44428C0-559C-451F-8012-00BB705F59A9}" type="parTrans" cxnId="{86D31263-72BE-49AB-89B1-CDEDAED63868}">
      <dgm:prSet/>
      <dgm:spPr/>
      <dgm:t>
        <a:bodyPr/>
        <a:lstStyle/>
        <a:p>
          <a:endParaRPr lang="en-US"/>
        </a:p>
      </dgm:t>
    </dgm:pt>
    <dgm:pt modelId="{5B37C89E-E767-479F-B492-E71D9EB65D50}" type="sibTrans" cxnId="{86D31263-72BE-49AB-89B1-CDEDAED63868}">
      <dgm:prSet/>
      <dgm:spPr/>
      <dgm:t>
        <a:bodyPr/>
        <a:lstStyle/>
        <a:p>
          <a:endParaRPr lang="en-US"/>
        </a:p>
      </dgm:t>
    </dgm:pt>
    <dgm:pt modelId="{89F417EB-0140-471C-926F-3B32306E6543}">
      <dgm:prSet phldrT="[Text]"/>
      <dgm:spPr/>
      <dgm:t>
        <a:bodyPr/>
        <a:lstStyle/>
        <a:p>
          <a:r>
            <a:rPr lang="en-US" b="1" dirty="0"/>
            <a:t>Decision Tree</a:t>
          </a:r>
          <a:endParaRPr lang="en-US" dirty="0"/>
        </a:p>
      </dgm:t>
    </dgm:pt>
    <dgm:pt modelId="{8C540896-D191-4849-B602-FECB934F7DE9}" type="parTrans" cxnId="{1D423D75-08B1-4B5D-BA58-43B0C2917BAF}">
      <dgm:prSet/>
      <dgm:spPr/>
      <dgm:t>
        <a:bodyPr/>
        <a:lstStyle/>
        <a:p>
          <a:endParaRPr lang="en-US"/>
        </a:p>
      </dgm:t>
    </dgm:pt>
    <dgm:pt modelId="{49ED60AB-ECD5-4C62-BE99-B71265DA49C0}" type="sibTrans" cxnId="{1D423D75-08B1-4B5D-BA58-43B0C2917BAF}">
      <dgm:prSet/>
      <dgm:spPr/>
      <dgm:t>
        <a:bodyPr/>
        <a:lstStyle/>
        <a:p>
          <a:endParaRPr lang="en-US"/>
        </a:p>
      </dgm:t>
    </dgm:pt>
    <dgm:pt modelId="{5FF911E6-4226-4198-93AC-8717055AD81E}">
      <dgm:prSet phldrT="[Text]"/>
      <dgm:spPr/>
      <dgm:t>
        <a:bodyPr/>
        <a:lstStyle/>
        <a:p>
          <a:r>
            <a:rPr lang="en-US" b="1" dirty="0"/>
            <a:t>Logistic Regression</a:t>
          </a:r>
          <a:endParaRPr lang="en-US" dirty="0"/>
        </a:p>
      </dgm:t>
    </dgm:pt>
    <dgm:pt modelId="{222AF3AE-5120-43FD-A08C-29FF4A88F1EB}" type="parTrans" cxnId="{F22B355C-81C6-4ECF-AD9F-A4B377D9AB19}">
      <dgm:prSet/>
      <dgm:spPr/>
      <dgm:t>
        <a:bodyPr/>
        <a:lstStyle/>
        <a:p>
          <a:endParaRPr lang="en-US"/>
        </a:p>
      </dgm:t>
    </dgm:pt>
    <dgm:pt modelId="{4EFFA426-6ABB-477E-AEC7-51FB31099457}" type="sibTrans" cxnId="{F22B355C-81C6-4ECF-AD9F-A4B377D9AB19}">
      <dgm:prSet/>
      <dgm:spPr/>
      <dgm:t>
        <a:bodyPr/>
        <a:lstStyle/>
        <a:p>
          <a:endParaRPr lang="en-US"/>
        </a:p>
      </dgm:t>
    </dgm:pt>
    <dgm:pt modelId="{3735B507-6C96-4CAE-A314-EA97DDF289B2}">
      <dgm:prSet phldrT="[Text]"/>
      <dgm:spPr/>
      <dgm:t>
        <a:bodyPr/>
        <a:lstStyle/>
        <a:p>
          <a:endParaRPr lang="en-US" dirty="0"/>
        </a:p>
      </dgm:t>
    </dgm:pt>
    <dgm:pt modelId="{FC6DD02D-D263-4764-9BFF-9F2BFC1358FE}" type="parTrans" cxnId="{C48A04BA-E528-4324-A4F2-0A3A417268CE}">
      <dgm:prSet/>
      <dgm:spPr/>
      <dgm:t>
        <a:bodyPr/>
        <a:lstStyle/>
        <a:p>
          <a:endParaRPr lang="en-US"/>
        </a:p>
      </dgm:t>
    </dgm:pt>
    <dgm:pt modelId="{E0E69C17-37CB-415F-AA0C-683611CF2FB5}" type="sibTrans" cxnId="{C48A04BA-E528-4324-A4F2-0A3A417268CE}">
      <dgm:prSet/>
      <dgm:spPr/>
      <dgm:t>
        <a:bodyPr/>
        <a:lstStyle/>
        <a:p>
          <a:endParaRPr lang="en-US"/>
        </a:p>
      </dgm:t>
    </dgm:pt>
    <dgm:pt modelId="{F67C67B4-9C6F-4BC0-887D-603C08DB2555}">
      <dgm:prSet phldrT="[Text]"/>
      <dgm:spPr/>
      <dgm:t>
        <a:bodyPr/>
        <a:lstStyle/>
        <a:p>
          <a:endParaRPr lang="en-US" dirty="0"/>
        </a:p>
      </dgm:t>
    </dgm:pt>
    <dgm:pt modelId="{57B59225-79E5-4D50-8FCD-B0EB865CAA1C}" type="parTrans" cxnId="{BBBA9C65-665F-4DCA-A63D-B3B65668D0AD}">
      <dgm:prSet/>
      <dgm:spPr/>
      <dgm:t>
        <a:bodyPr/>
        <a:lstStyle/>
        <a:p>
          <a:endParaRPr lang="en-US"/>
        </a:p>
      </dgm:t>
    </dgm:pt>
    <dgm:pt modelId="{FD86323D-E3EA-429D-B6B6-4EF9CA8BB1BA}" type="sibTrans" cxnId="{BBBA9C65-665F-4DCA-A63D-B3B65668D0AD}">
      <dgm:prSet/>
      <dgm:spPr/>
      <dgm:t>
        <a:bodyPr/>
        <a:lstStyle/>
        <a:p>
          <a:endParaRPr lang="en-US"/>
        </a:p>
      </dgm:t>
    </dgm:pt>
    <dgm:pt modelId="{9D6F6EC7-2D6A-4EE2-B8B1-959999F3B977}">
      <dgm:prSet phldrT="[Text]"/>
      <dgm:spPr/>
      <dgm:t>
        <a:bodyPr/>
        <a:lstStyle/>
        <a:p>
          <a:endParaRPr lang="en-US" dirty="0"/>
        </a:p>
      </dgm:t>
    </dgm:pt>
    <dgm:pt modelId="{1526A6F1-A5CD-43D7-A58F-1FB27746D3A9}" type="parTrans" cxnId="{53C6382F-260A-4D7F-B188-D2183E5FA2CE}">
      <dgm:prSet/>
      <dgm:spPr/>
      <dgm:t>
        <a:bodyPr/>
        <a:lstStyle/>
        <a:p>
          <a:endParaRPr lang="en-US"/>
        </a:p>
      </dgm:t>
    </dgm:pt>
    <dgm:pt modelId="{158AA8B3-7820-4126-9BEB-E59868C8270B}" type="sibTrans" cxnId="{53C6382F-260A-4D7F-B188-D2183E5FA2CE}">
      <dgm:prSet/>
      <dgm:spPr/>
      <dgm:t>
        <a:bodyPr/>
        <a:lstStyle/>
        <a:p>
          <a:endParaRPr lang="en-US"/>
        </a:p>
      </dgm:t>
    </dgm:pt>
    <dgm:pt modelId="{1325F923-2589-4BA6-9C18-66A32E3CE00B}">
      <dgm:prSet phldrT="[Text]"/>
      <dgm:spPr/>
      <dgm:t>
        <a:bodyPr/>
        <a:lstStyle/>
        <a:p>
          <a:r>
            <a:rPr lang="en-US" dirty="0"/>
            <a:t>31 Deadly mushrooms identified as edible</a:t>
          </a:r>
        </a:p>
      </dgm:t>
    </dgm:pt>
    <dgm:pt modelId="{83DEA22B-D49D-4812-9868-BAE0A318FF9D}" type="parTrans" cxnId="{27D859F8-9B29-486B-96FE-66BB1513CE5F}">
      <dgm:prSet/>
      <dgm:spPr/>
      <dgm:t>
        <a:bodyPr/>
        <a:lstStyle/>
        <a:p>
          <a:endParaRPr lang="en-US"/>
        </a:p>
      </dgm:t>
    </dgm:pt>
    <dgm:pt modelId="{634C98CE-843A-49D6-A9BE-49EAD75000BF}" type="sibTrans" cxnId="{27D859F8-9B29-486B-96FE-66BB1513CE5F}">
      <dgm:prSet/>
      <dgm:spPr/>
      <dgm:t>
        <a:bodyPr/>
        <a:lstStyle/>
        <a:p>
          <a:endParaRPr lang="en-US"/>
        </a:p>
      </dgm:t>
    </dgm:pt>
    <dgm:pt modelId="{98233A43-DFBA-4746-BF1C-25935CBF6EE9}">
      <dgm:prSet phldrT="[Text]"/>
      <dgm:spPr/>
      <dgm:t>
        <a:bodyPr/>
        <a:lstStyle/>
        <a:p>
          <a:endParaRPr lang="en-US" dirty="0"/>
        </a:p>
      </dgm:t>
    </dgm:pt>
    <dgm:pt modelId="{F3C1704E-1E14-4D64-8F1A-6930C9CB8868}" type="parTrans" cxnId="{1A47E0F8-D6F4-4EFD-BD99-1D68FFB8969E}">
      <dgm:prSet/>
      <dgm:spPr/>
      <dgm:t>
        <a:bodyPr/>
        <a:lstStyle/>
        <a:p>
          <a:endParaRPr lang="en-US"/>
        </a:p>
      </dgm:t>
    </dgm:pt>
    <dgm:pt modelId="{B3BF0C2E-9514-4032-AC8F-978298AA7E7F}" type="sibTrans" cxnId="{1A47E0F8-D6F4-4EFD-BD99-1D68FFB8969E}">
      <dgm:prSet/>
      <dgm:spPr/>
      <dgm:t>
        <a:bodyPr/>
        <a:lstStyle/>
        <a:p>
          <a:endParaRPr lang="en-US"/>
        </a:p>
      </dgm:t>
    </dgm:pt>
    <dgm:pt modelId="{D8D9AB1E-F769-427C-BF92-E9D76C27C54C}">
      <dgm:prSet phldrT="[Text]"/>
      <dgm:spPr/>
      <dgm:t>
        <a:bodyPr/>
        <a:lstStyle/>
        <a:p>
          <a:endParaRPr lang="en-US" dirty="0"/>
        </a:p>
      </dgm:t>
    </dgm:pt>
    <dgm:pt modelId="{31F99C84-E77A-4EA8-8977-957BE180B4C1}" type="parTrans" cxnId="{040A955E-6BE0-404B-9A83-0AC436F4EF91}">
      <dgm:prSet/>
      <dgm:spPr/>
      <dgm:t>
        <a:bodyPr/>
        <a:lstStyle/>
        <a:p>
          <a:endParaRPr lang="en-US"/>
        </a:p>
      </dgm:t>
    </dgm:pt>
    <dgm:pt modelId="{DB405601-522D-44C7-95B3-0DFE693FA8B6}" type="sibTrans" cxnId="{040A955E-6BE0-404B-9A83-0AC436F4EF91}">
      <dgm:prSet/>
      <dgm:spPr/>
      <dgm:t>
        <a:bodyPr/>
        <a:lstStyle/>
        <a:p>
          <a:endParaRPr lang="en-US"/>
        </a:p>
      </dgm:t>
    </dgm:pt>
    <dgm:pt modelId="{2BA4B7BC-97BE-4716-B74B-8D0B5AF4CEF4}">
      <dgm:prSet phldrT="[Text]"/>
      <dgm:spPr/>
      <dgm:t>
        <a:bodyPr/>
        <a:lstStyle/>
        <a:p>
          <a:endParaRPr lang="en-US" dirty="0"/>
        </a:p>
      </dgm:t>
    </dgm:pt>
    <dgm:pt modelId="{CE4424CA-E876-497D-A9DD-07F51D2FFCFE}" type="parTrans" cxnId="{41256310-58E0-4F1C-BE72-59E57A940503}">
      <dgm:prSet/>
      <dgm:spPr/>
      <dgm:t>
        <a:bodyPr/>
        <a:lstStyle/>
        <a:p>
          <a:endParaRPr lang="en-US"/>
        </a:p>
      </dgm:t>
    </dgm:pt>
    <dgm:pt modelId="{0D4549F7-5923-4CBC-84A2-40C6CBFA589D}" type="sibTrans" cxnId="{41256310-58E0-4F1C-BE72-59E57A940503}">
      <dgm:prSet/>
      <dgm:spPr/>
      <dgm:t>
        <a:bodyPr/>
        <a:lstStyle/>
        <a:p>
          <a:endParaRPr lang="en-US"/>
        </a:p>
      </dgm:t>
    </dgm:pt>
    <dgm:pt modelId="{5FF2F055-0CCB-4389-8B20-FF5BCEDB8324}">
      <dgm:prSet phldrT="[Text]"/>
      <dgm:spPr/>
      <dgm:t>
        <a:bodyPr/>
        <a:lstStyle/>
        <a:p>
          <a:endParaRPr lang="en-US" dirty="0"/>
        </a:p>
      </dgm:t>
    </dgm:pt>
    <dgm:pt modelId="{740FA8BF-12C5-40E0-BE98-96E70B1FCC76}" type="parTrans" cxnId="{A9079B57-F7F9-497C-9513-D89D3112EFFE}">
      <dgm:prSet/>
      <dgm:spPr/>
      <dgm:t>
        <a:bodyPr/>
        <a:lstStyle/>
        <a:p>
          <a:endParaRPr lang="en-US"/>
        </a:p>
      </dgm:t>
    </dgm:pt>
    <dgm:pt modelId="{94237E2F-F9CE-45A4-A255-F65D2485FD79}" type="sibTrans" cxnId="{A9079B57-F7F9-497C-9513-D89D3112EFFE}">
      <dgm:prSet/>
      <dgm:spPr/>
      <dgm:t>
        <a:bodyPr/>
        <a:lstStyle/>
        <a:p>
          <a:endParaRPr lang="en-US"/>
        </a:p>
      </dgm:t>
    </dgm:pt>
    <dgm:pt modelId="{C1FB8D2C-6F4D-4F18-A651-961DE7640613}">
      <dgm:prSet phldrT="[Text]"/>
      <dgm:spPr/>
      <dgm:t>
        <a:bodyPr/>
        <a:lstStyle/>
        <a:p>
          <a:pPr>
            <a:buFont typeface="Arial" panose="020B0604020202020204" pitchFamily="34" charset="0"/>
            <a:buChar char="•"/>
          </a:pPr>
          <a:r>
            <a:rPr lang="en-US" dirty="0"/>
            <a:t>0 No Deadly mushrooms identified as edible</a:t>
          </a:r>
        </a:p>
      </dgm:t>
    </dgm:pt>
    <dgm:pt modelId="{E13D4BFF-E7F6-4338-8D75-FED03FBD0D9B}" type="parTrans" cxnId="{26A0468F-2779-4289-A01F-C276CD2515D1}">
      <dgm:prSet/>
      <dgm:spPr/>
      <dgm:t>
        <a:bodyPr/>
        <a:lstStyle/>
        <a:p>
          <a:endParaRPr lang="en-US"/>
        </a:p>
      </dgm:t>
    </dgm:pt>
    <dgm:pt modelId="{C460B89C-7975-4A9E-834E-ADA5F4EE2E99}" type="sibTrans" cxnId="{26A0468F-2779-4289-A01F-C276CD2515D1}">
      <dgm:prSet/>
      <dgm:spPr/>
      <dgm:t>
        <a:bodyPr/>
        <a:lstStyle/>
        <a:p>
          <a:endParaRPr lang="en-US"/>
        </a:p>
      </dgm:t>
    </dgm:pt>
    <dgm:pt modelId="{56D6F159-7AC5-4207-89DA-09F05C3BAF12}">
      <dgm:prSet phldrT="[Text]"/>
      <dgm:spPr/>
      <dgm:t>
        <a:bodyPr/>
        <a:lstStyle/>
        <a:p>
          <a:endParaRPr lang="en-US" dirty="0"/>
        </a:p>
      </dgm:t>
    </dgm:pt>
    <dgm:pt modelId="{EE91CCE3-FC02-432D-9D8B-6BE0A25C464B}" type="parTrans" cxnId="{0169639C-7E22-4C6B-8EBB-F2F40F34767C}">
      <dgm:prSet/>
      <dgm:spPr/>
      <dgm:t>
        <a:bodyPr/>
        <a:lstStyle/>
        <a:p>
          <a:endParaRPr lang="en-US"/>
        </a:p>
      </dgm:t>
    </dgm:pt>
    <dgm:pt modelId="{C67465A0-DD77-4CFE-8644-DCE8F3D11422}" type="sibTrans" cxnId="{0169639C-7E22-4C6B-8EBB-F2F40F34767C}">
      <dgm:prSet/>
      <dgm:spPr/>
      <dgm:t>
        <a:bodyPr/>
        <a:lstStyle/>
        <a:p>
          <a:endParaRPr lang="en-US"/>
        </a:p>
      </dgm:t>
    </dgm:pt>
    <dgm:pt modelId="{DE83862F-D48A-41B9-B29D-8C4FC479A7E4}">
      <dgm:prSet phldrT="[Text]"/>
      <dgm:spPr/>
      <dgm:t>
        <a:bodyPr/>
        <a:lstStyle/>
        <a:p>
          <a:pPr>
            <a:buFont typeface="Arial" panose="020B0604020202020204" pitchFamily="34" charset="0"/>
            <a:buChar char="•"/>
          </a:pPr>
          <a:r>
            <a:rPr lang="en-US" dirty="0"/>
            <a:t>0 No Deadly mushrooms identified as edible</a:t>
          </a:r>
        </a:p>
      </dgm:t>
    </dgm:pt>
    <dgm:pt modelId="{07DCA354-763F-448C-941A-768854FAB6D6}" type="parTrans" cxnId="{36CD7785-7FA9-49AE-9AB2-5701A4C4FE94}">
      <dgm:prSet/>
      <dgm:spPr/>
      <dgm:t>
        <a:bodyPr/>
        <a:lstStyle/>
        <a:p>
          <a:endParaRPr lang="en-US"/>
        </a:p>
      </dgm:t>
    </dgm:pt>
    <dgm:pt modelId="{2947D363-3F7E-4C3F-A3A7-CDA4331E9FD7}" type="sibTrans" cxnId="{36CD7785-7FA9-49AE-9AB2-5701A4C4FE94}">
      <dgm:prSet/>
      <dgm:spPr/>
      <dgm:t>
        <a:bodyPr/>
        <a:lstStyle/>
        <a:p>
          <a:endParaRPr lang="en-US"/>
        </a:p>
      </dgm:t>
    </dgm:pt>
    <dgm:pt modelId="{485102AD-0D40-44AC-857B-9D7E48DA6452}" type="pres">
      <dgm:prSet presAssocID="{C9C23DC0-C534-49B7-8DC3-F0C79A7670B3}" presName="Name0" presStyleCnt="0">
        <dgm:presLayoutVars>
          <dgm:dir/>
          <dgm:animLvl val="lvl"/>
          <dgm:resizeHandles val="exact"/>
        </dgm:presLayoutVars>
      </dgm:prSet>
      <dgm:spPr/>
    </dgm:pt>
    <dgm:pt modelId="{51EB6831-659C-43B8-8BE4-E292841C0AE0}" type="pres">
      <dgm:prSet presAssocID="{3EFAC018-4F10-4E8F-8EE4-A7E6011453AB}" presName="composite" presStyleCnt="0"/>
      <dgm:spPr/>
    </dgm:pt>
    <dgm:pt modelId="{8FCFA0F2-F67C-45AF-BC1A-DEBC1240B31B}" type="pres">
      <dgm:prSet presAssocID="{3EFAC018-4F10-4E8F-8EE4-A7E6011453AB}" presName="parTx" presStyleLbl="alignNode1" presStyleIdx="0" presStyleCnt="3">
        <dgm:presLayoutVars>
          <dgm:chMax val="0"/>
          <dgm:chPref val="0"/>
          <dgm:bulletEnabled val="1"/>
        </dgm:presLayoutVars>
      </dgm:prSet>
      <dgm:spPr/>
    </dgm:pt>
    <dgm:pt modelId="{A8BEBFC7-EA73-4F8A-9C7A-4DE2AEE43525}" type="pres">
      <dgm:prSet presAssocID="{3EFAC018-4F10-4E8F-8EE4-A7E6011453AB}" presName="desTx" presStyleLbl="alignAccFollowNode1" presStyleIdx="0" presStyleCnt="3">
        <dgm:presLayoutVars>
          <dgm:bulletEnabled val="1"/>
        </dgm:presLayoutVars>
      </dgm:prSet>
      <dgm:spPr/>
    </dgm:pt>
    <dgm:pt modelId="{9B2D765E-D919-4EB0-B391-AAFE1CC7DFCA}" type="pres">
      <dgm:prSet presAssocID="{5B37C89E-E767-479F-B492-E71D9EB65D50}" presName="space" presStyleCnt="0"/>
      <dgm:spPr/>
    </dgm:pt>
    <dgm:pt modelId="{AEBCBFEF-83E4-4671-B934-4107113631BF}" type="pres">
      <dgm:prSet presAssocID="{89F417EB-0140-471C-926F-3B32306E6543}" presName="composite" presStyleCnt="0"/>
      <dgm:spPr/>
    </dgm:pt>
    <dgm:pt modelId="{0D7B1012-C814-442E-B499-F19B2488E97D}" type="pres">
      <dgm:prSet presAssocID="{89F417EB-0140-471C-926F-3B32306E6543}" presName="parTx" presStyleLbl="alignNode1" presStyleIdx="1" presStyleCnt="3">
        <dgm:presLayoutVars>
          <dgm:chMax val="0"/>
          <dgm:chPref val="0"/>
          <dgm:bulletEnabled val="1"/>
        </dgm:presLayoutVars>
      </dgm:prSet>
      <dgm:spPr/>
    </dgm:pt>
    <dgm:pt modelId="{7DDB622A-7775-4F7B-90E6-9B3447FEFE36}" type="pres">
      <dgm:prSet presAssocID="{89F417EB-0140-471C-926F-3B32306E6543}" presName="desTx" presStyleLbl="alignAccFollowNode1" presStyleIdx="1" presStyleCnt="3">
        <dgm:presLayoutVars>
          <dgm:bulletEnabled val="1"/>
        </dgm:presLayoutVars>
      </dgm:prSet>
      <dgm:spPr/>
    </dgm:pt>
    <dgm:pt modelId="{B2D2D288-6B7E-4056-89C1-54877A861D70}" type="pres">
      <dgm:prSet presAssocID="{49ED60AB-ECD5-4C62-BE99-B71265DA49C0}" presName="space" presStyleCnt="0"/>
      <dgm:spPr/>
    </dgm:pt>
    <dgm:pt modelId="{57786DC7-9916-4DAF-B3C4-5F5C2EA6CAF3}" type="pres">
      <dgm:prSet presAssocID="{5FF911E6-4226-4198-93AC-8717055AD81E}" presName="composite" presStyleCnt="0"/>
      <dgm:spPr/>
    </dgm:pt>
    <dgm:pt modelId="{1A782DA9-1DDE-4B21-A8F6-5F78B047A256}" type="pres">
      <dgm:prSet presAssocID="{5FF911E6-4226-4198-93AC-8717055AD81E}" presName="parTx" presStyleLbl="alignNode1" presStyleIdx="2" presStyleCnt="3">
        <dgm:presLayoutVars>
          <dgm:chMax val="0"/>
          <dgm:chPref val="0"/>
          <dgm:bulletEnabled val="1"/>
        </dgm:presLayoutVars>
      </dgm:prSet>
      <dgm:spPr/>
    </dgm:pt>
    <dgm:pt modelId="{27FBF93D-034D-404B-826D-7B6C99B52742}" type="pres">
      <dgm:prSet presAssocID="{5FF911E6-4226-4198-93AC-8717055AD81E}" presName="desTx" presStyleLbl="alignAccFollowNode1" presStyleIdx="2" presStyleCnt="3">
        <dgm:presLayoutVars>
          <dgm:bulletEnabled val="1"/>
        </dgm:presLayoutVars>
      </dgm:prSet>
      <dgm:spPr/>
    </dgm:pt>
  </dgm:ptLst>
  <dgm:cxnLst>
    <dgm:cxn modelId="{7EC0C203-E4BF-498F-B435-753075F7B2FD}" type="presOf" srcId="{3735B507-6C96-4CAE-A314-EA97DDF289B2}" destId="{A8BEBFC7-EA73-4F8A-9C7A-4DE2AEE43525}" srcOrd="0" destOrd="3" presId="urn:microsoft.com/office/officeart/2005/8/layout/hList1"/>
    <dgm:cxn modelId="{41256310-58E0-4F1C-BE72-59E57A940503}" srcId="{3EFAC018-4F10-4E8F-8EE4-A7E6011453AB}" destId="{2BA4B7BC-97BE-4716-B74B-8D0B5AF4CEF4}" srcOrd="1" destOrd="0" parTransId="{CE4424CA-E876-497D-A9DD-07F51D2FFCFE}" sibTransId="{0D4549F7-5923-4CBC-84A2-40C6CBFA589D}"/>
    <dgm:cxn modelId="{264AC71E-7519-4D73-81B0-57CAA19C9593}" type="presOf" srcId="{89F417EB-0140-471C-926F-3B32306E6543}" destId="{0D7B1012-C814-442E-B499-F19B2488E97D}" srcOrd="0" destOrd="0" presId="urn:microsoft.com/office/officeart/2005/8/layout/hList1"/>
    <dgm:cxn modelId="{53C6382F-260A-4D7F-B188-D2183E5FA2CE}" srcId="{5FF911E6-4226-4198-93AC-8717055AD81E}" destId="{9D6F6EC7-2D6A-4EE2-B8B1-959999F3B977}" srcOrd="2" destOrd="0" parTransId="{1526A6F1-A5CD-43D7-A58F-1FB27746D3A9}" sibTransId="{158AA8B3-7820-4126-9BEB-E59868C8270B}"/>
    <dgm:cxn modelId="{F22B355C-81C6-4ECF-AD9F-A4B377D9AB19}" srcId="{C9C23DC0-C534-49B7-8DC3-F0C79A7670B3}" destId="{5FF911E6-4226-4198-93AC-8717055AD81E}" srcOrd="2" destOrd="0" parTransId="{222AF3AE-5120-43FD-A08C-29FF4A88F1EB}" sibTransId="{4EFFA426-6ABB-477E-AEC7-51FB31099457}"/>
    <dgm:cxn modelId="{040A955E-6BE0-404B-9A83-0AC436F4EF91}" srcId="{5FF911E6-4226-4198-93AC-8717055AD81E}" destId="{D8D9AB1E-F769-427C-BF92-E9D76C27C54C}" srcOrd="1" destOrd="0" parTransId="{31F99C84-E77A-4EA8-8977-957BE180B4C1}" sibTransId="{DB405601-522D-44C7-95B3-0DFE693FA8B6}"/>
    <dgm:cxn modelId="{21F86742-C49E-4EB7-9235-768A3E9D1C66}" type="presOf" srcId="{98233A43-DFBA-4746-BF1C-25935CBF6EE9}" destId="{7DDB622A-7775-4F7B-90E6-9B3447FEFE36}" srcOrd="0" destOrd="2" presId="urn:microsoft.com/office/officeart/2005/8/layout/hList1"/>
    <dgm:cxn modelId="{86D31263-72BE-49AB-89B1-CDEDAED63868}" srcId="{C9C23DC0-C534-49B7-8DC3-F0C79A7670B3}" destId="{3EFAC018-4F10-4E8F-8EE4-A7E6011453AB}" srcOrd="0" destOrd="0" parTransId="{E44428C0-559C-451F-8012-00BB705F59A9}" sibTransId="{5B37C89E-E767-479F-B492-E71D9EB65D50}"/>
    <dgm:cxn modelId="{BBBA9C65-665F-4DCA-A63D-B3B65668D0AD}" srcId="{89F417EB-0140-471C-926F-3B32306E6543}" destId="{F67C67B4-9C6F-4BC0-887D-603C08DB2555}" srcOrd="3" destOrd="0" parTransId="{57B59225-79E5-4D50-8FCD-B0EB865CAA1C}" sibTransId="{FD86323D-E3EA-429D-B6B6-4EF9CA8BB1BA}"/>
    <dgm:cxn modelId="{9AFCF766-35E6-4F66-9D32-7ED45CE6C0F0}" type="presOf" srcId="{2BA4B7BC-97BE-4716-B74B-8D0B5AF4CEF4}" destId="{A8BEBFC7-EA73-4F8A-9C7A-4DE2AEE43525}" srcOrd="0" destOrd="1" presId="urn:microsoft.com/office/officeart/2005/8/layout/hList1"/>
    <dgm:cxn modelId="{84F22D6C-6D2A-4742-B045-5B9000A1CD7A}" type="presOf" srcId="{56D6F159-7AC5-4207-89DA-09F05C3BAF12}" destId="{7DDB622A-7775-4F7B-90E6-9B3447FEFE36}" srcOrd="0" destOrd="1" presId="urn:microsoft.com/office/officeart/2005/8/layout/hList1"/>
    <dgm:cxn modelId="{1D423D75-08B1-4B5D-BA58-43B0C2917BAF}" srcId="{C9C23DC0-C534-49B7-8DC3-F0C79A7670B3}" destId="{89F417EB-0140-471C-926F-3B32306E6543}" srcOrd="1" destOrd="0" parTransId="{8C540896-D191-4849-B602-FECB934F7DE9}" sibTransId="{49ED60AB-ECD5-4C62-BE99-B71265DA49C0}"/>
    <dgm:cxn modelId="{A9079B57-F7F9-497C-9513-D89D3112EFFE}" srcId="{3EFAC018-4F10-4E8F-8EE4-A7E6011453AB}" destId="{5FF2F055-0CCB-4389-8B20-FF5BCEDB8324}" srcOrd="2" destOrd="0" parTransId="{740FA8BF-12C5-40E0-BE98-96E70B1FCC76}" sibTransId="{94237E2F-F9CE-45A4-A255-F65D2485FD79}"/>
    <dgm:cxn modelId="{36CD7785-7FA9-49AE-9AB2-5701A4C4FE94}" srcId="{5FF911E6-4226-4198-93AC-8717055AD81E}" destId="{DE83862F-D48A-41B9-B29D-8C4FC479A7E4}" srcOrd="0" destOrd="0" parTransId="{07DCA354-763F-448C-941A-768854FAB6D6}" sibTransId="{2947D363-3F7E-4C3F-A3A7-CDA4331E9FD7}"/>
    <dgm:cxn modelId="{26A0468F-2779-4289-A01F-C276CD2515D1}" srcId="{89F417EB-0140-471C-926F-3B32306E6543}" destId="{C1FB8D2C-6F4D-4F18-A651-961DE7640613}" srcOrd="0" destOrd="0" parTransId="{E13D4BFF-E7F6-4338-8D75-FED03FBD0D9B}" sibTransId="{C460B89C-7975-4A9E-834E-ADA5F4EE2E99}"/>
    <dgm:cxn modelId="{0169639C-7E22-4C6B-8EBB-F2F40F34767C}" srcId="{89F417EB-0140-471C-926F-3B32306E6543}" destId="{56D6F159-7AC5-4207-89DA-09F05C3BAF12}" srcOrd="1" destOrd="0" parTransId="{EE91CCE3-FC02-432D-9D8B-6BE0A25C464B}" sibTransId="{C67465A0-DD77-4CFE-8644-DCE8F3D11422}"/>
    <dgm:cxn modelId="{835C979C-B61A-4A69-A42D-1D730DCEE075}" type="presOf" srcId="{D8D9AB1E-F769-427C-BF92-E9D76C27C54C}" destId="{27FBF93D-034D-404B-826D-7B6C99B52742}" srcOrd="0" destOrd="1" presId="urn:microsoft.com/office/officeart/2005/8/layout/hList1"/>
    <dgm:cxn modelId="{6816A2AA-EB76-45DC-BC63-DA08DB0C6E25}" type="presOf" srcId="{C1FB8D2C-6F4D-4F18-A651-961DE7640613}" destId="{7DDB622A-7775-4F7B-90E6-9B3447FEFE36}" srcOrd="0" destOrd="0" presId="urn:microsoft.com/office/officeart/2005/8/layout/hList1"/>
    <dgm:cxn modelId="{C48A04BA-E528-4324-A4F2-0A3A417268CE}" srcId="{3EFAC018-4F10-4E8F-8EE4-A7E6011453AB}" destId="{3735B507-6C96-4CAE-A314-EA97DDF289B2}" srcOrd="3" destOrd="0" parTransId="{FC6DD02D-D263-4764-9BFF-9F2BFC1358FE}" sibTransId="{E0E69C17-37CB-415F-AA0C-683611CF2FB5}"/>
    <dgm:cxn modelId="{584E37BB-BB2D-41EF-A204-542BA6D23A5B}" type="presOf" srcId="{C9C23DC0-C534-49B7-8DC3-F0C79A7670B3}" destId="{485102AD-0D40-44AC-857B-9D7E48DA6452}" srcOrd="0" destOrd="0" presId="urn:microsoft.com/office/officeart/2005/8/layout/hList1"/>
    <dgm:cxn modelId="{D02581BB-3022-4925-8A81-F07C9131813E}" type="presOf" srcId="{DE83862F-D48A-41B9-B29D-8C4FC479A7E4}" destId="{27FBF93D-034D-404B-826D-7B6C99B52742}" srcOrd="0" destOrd="0" presId="urn:microsoft.com/office/officeart/2005/8/layout/hList1"/>
    <dgm:cxn modelId="{9E812FC2-77F3-4201-B3FF-E43A2F1C6CBE}" type="presOf" srcId="{5FF911E6-4226-4198-93AC-8717055AD81E}" destId="{1A782DA9-1DDE-4B21-A8F6-5F78B047A256}" srcOrd="0" destOrd="0" presId="urn:microsoft.com/office/officeart/2005/8/layout/hList1"/>
    <dgm:cxn modelId="{B55D1BCF-B31C-452E-B9E9-6DB017218733}" type="presOf" srcId="{5FF2F055-0CCB-4389-8B20-FF5BCEDB8324}" destId="{A8BEBFC7-EA73-4F8A-9C7A-4DE2AEE43525}" srcOrd="0" destOrd="2" presId="urn:microsoft.com/office/officeart/2005/8/layout/hList1"/>
    <dgm:cxn modelId="{D443CBD6-0C82-466E-B15C-6665D2F706A8}" type="presOf" srcId="{1325F923-2589-4BA6-9C18-66A32E3CE00B}" destId="{A8BEBFC7-EA73-4F8A-9C7A-4DE2AEE43525}" srcOrd="0" destOrd="0" presId="urn:microsoft.com/office/officeart/2005/8/layout/hList1"/>
    <dgm:cxn modelId="{B651DAE0-885F-41E0-BD6A-2CEFA6198D34}" type="presOf" srcId="{3EFAC018-4F10-4E8F-8EE4-A7E6011453AB}" destId="{8FCFA0F2-F67C-45AF-BC1A-DEBC1240B31B}" srcOrd="0" destOrd="0" presId="urn:microsoft.com/office/officeart/2005/8/layout/hList1"/>
    <dgm:cxn modelId="{F8847CE9-DDFE-4E14-9307-E0EA28B9053C}" type="presOf" srcId="{9D6F6EC7-2D6A-4EE2-B8B1-959999F3B977}" destId="{27FBF93D-034D-404B-826D-7B6C99B52742}" srcOrd="0" destOrd="2" presId="urn:microsoft.com/office/officeart/2005/8/layout/hList1"/>
    <dgm:cxn modelId="{3FE882EC-BEB0-4FAE-BE2E-3AE23E8F3788}" type="presOf" srcId="{F67C67B4-9C6F-4BC0-887D-603C08DB2555}" destId="{7DDB622A-7775-4F7B-90E6-9B3447FEFE36}" srcOrd="0" destOrd="3" presId="urn:microsoft.com/office/officeart/2005/8/layout/hList1"/>
    <dgm:cxn modelId="{27D859F8-9B29-486B-96FE-66BB1513CE5F}" srcId="{3EFAC018-4F10-4E8F-8EE4-A7E6011453AB}" destId="{1325F923-2589-4BA6-9C18-66A32E3CE00B}" srcOrd="0" destOrd="0" parTransId="{83DEA22B-D49D-4812-9868-BAE0A318FF9D}" sibTransId="{634C98CE-843A-49D6-A9BE-49EAD75000BF}"/>
    <dgm:cxn modelId="{1A47E0F8-D6F4-4EFD-BD99-1D68FFB8969E}" srcId="{89F417EB-0140-471C-926F-3B32306E6543}" destId="{98233A43-DFBA-4746-BF1C-25935CBF6EE9}" srcOrd="2" destOrd="0" parTransId="{F3C1704E-1E14-4D64-8F1A-6930C9CB8868}" sibTransId="{B3BF0C2E-9514-4032-AC8F-978298AA7E7F}"/>
    <dgm:cxn modelId="{AC34EFBB-BAAD-42FA-9AE3-437A156CB50B}" type="presParOf" srcId="{485102AD-0D40-44AC-857B-9D7E48DA6452}" destId="{51EB6831-659C-43B8-8BE4-E292841C0AE0}" srcOrd="0" destOrd="0" presId="urn:microsoft.com/office/officeart/2005/8/layout/hList1"/>
    <dgm:cxn modelId="{3AEDB4FB-6D24-43D1-9E7D-F81F098488C9}" type="presParOf" srcId="{51EB6831-659C-43B8-8BE4-E292841C0AE0}" destId="{8FCFA0F2-F67C-45AF-BC1A-DEBC1240B31B}" srcOrd="0" destOrd="0" presId="urn:microsoft.com/office/officeart/2005/8/layout/hList1"/>
    <dgm:cxn modelId="{95853B46-B4A3-402F-A3F2-F08985D5576E}" type="presParOf" srcId="{51EB6831-659C-43B8-8BE4-E292841C0AE0}" destId="{A8BEBFC7-EA73-4F8A-9C7A-4DE2AEE43525}" srcOrd="1" destOrd="0" presId="urn:microsoft.com/office/officeart/2005/8/layout/hList1"/>
    <dgm:cxn modelId="{0843D150-0475-4D2D-B0CD-87B71C1845C2}" type="presParOf" srcId="{485102AD-0D40-44AC-857B-9D7E48DA6452}" destId="{9B2D765E-D919-4EB0-B391-AAFE1CC7DFCA}" srcOrd="1" destOrd="0" presId="urn:microsoft.com/office/officeart/2005/8/layout/hList1"/>
    <dgm:cxn modelId="{12A3248F-DB5F-4AC3-8899-5D2EB8D239CB}" type="presParOf" srcId="{485102AD-0D40-44AC-857B-9D7E48DA6452}" destId="{AEBCBFEF-83E4-4671-B934-4107113631BF}" srcOrd="2" destOrd="0" presId="urn:microsoft.com/office/officeart/2005/8/layout/hList1"/>
    <dgm:cxn modelId="{8B6B7BAD-EF78-4C74-AD97-2706F534F196}" type="presParOf" srcId="{AEBCBFEF-83E4-4671-B934-4107113631BF}" destId="{0D7B1012-C814-442E-B499-F19B2488E97D}" srcOrd="0" destOrd="0" presId="urn:microsoft.com/office/officeart/2005/8/layout/hList1"/>
    <dgm:cxn modelId="{B5C6765F-3326-45F1-96C8-6AA336F10186}" type="presParOf" srcId="{AEBCBFEF-83E4-4671-B934-4107113631BF}" destId="{7DDB622A-7775-4F7B-90E6-9B3447FEFE36}" srcOrd="1" destOrd="0" presId="urn:microsoft.com/office/officeart/2005/8/layout/hList1"/>
    <dgm:cxn modelId="{F4364B9A-E586-4EBF-A607-4E356E6376F1}" type="presParOf" srcId="{485102AD-0D40-44AC-857B-9D7E48DA6452}" destId="{B2D2D288-6B7E-4056-89C1-54877A861D70}" srcOrd="3" destOrd="0" presId="urn:microsoft.com/office/officeart/2005/8/layout/hList1"/>
    <dgm:cxn modelId="{EF557C9E-A91C-4D85-BA88-A437A5714228}" type="presParOf" srcId="{485102AD-0D40-44AC-857B-9D7E48DA6452}" destId="{57786DC7-9916-4DAF-B3C4-5F5C2EA6CAF3}" srcOrd="4" destOrd="0" presId="urn:microsoft.com/office/officeart/2005/8/layout/hList1"/>
    <dgm:cxn modelId="{E4CD5867-8F56-41CF-98E1-516A4A35404C}" type="presParOf" srcId="{57786DC7-9916-4DAF-B3C4-5F5C2EA6CAF3}" destId="{1A782DA9-1DDE-4B21-A8F6-5F78B047A256}" srcOrd="0" destOrd="0" presId="urn:microsoft.com/office/officeart/2005/8/layout/hList1"/>
    <dgm:cxn modelId="{F7714FA2-8489-44AC-B8E3-1F2B0726964D}" type="presParOf" srcId="{57786DC7-9916-4DAF-B3C4-5F5C2EA6CAF3}" destId="{27FBF93D-034D-404B-826D-7B6C99B5274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CFA0F2-F67C-45AF-BC1A-DEBC1240B31B}">
      <dsp:nvSpPr>
        <dsp:cNvPr id="0" name=""/>
        <dsp:cNvSpPr/>
      </dsp:nvSpPr>
      <dsp:spPr>
        <a:xfrm>
          <a:off x="3085" y="76063"/>
          <a:ext cx="3008077" cy="977114"/>
        </a:xfrm>
        <a:prstGeom prst="rect">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b="1" kern="1200" dirty="0"/>
            <a:t>Naïve Bayes Classifier</a:t>
          </a:r>
          <a:endParaRPr lang="en-US" sz="2700" kern="1200" dirty="0"/>
        </a:p>
      </dsp:txBody>
      <dsp:txXfrm>
        <a:off x="3085" y="76063"/>
        <a:ext cx="3008077" cy="977114"/>
      </dsp:txXfrm>
    </dsp:sp>
    <dsp:sp modelId="{A8BEBFC7-EA73-4F8A-9C7A-4DE2AEE43525}">
      <dsp:nvSpPr>
        <dsp:cNvPr id="0" name=""/>
        <dsp:cNvSpPr/>
      </dsp:nvSpPr>
      <dsp:spPr>
        <a:xfrm>
          <a:off x="3085" y="1053177"/>
          <a:ext cx="3008077" cy="3186945"/>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31 Deadly mushrooms identified as edible</a:t>
          </a:r>
        </a:p>
        <a:p>
          <a:pPr marL="228600" lvl="1" indent="-228600" algn="l" defTabSz="1200150">
            <a:lnSpc>
              <a:spcPct val="90000"/>
            </a:lnSpc>
            <a:spcBef>
              <a:spcPct val="0"/>
            </a:spcBef>
            <a:spcAft>
              <a:spcPct val="15000"/>
            </a:spcAft>
            <a:buChar char="•"/>
          </a:pPr>
          <a:endParaRPr lang="en-US" sz="2700" kern="1200" dirty="0"/>
        </a:p>
        <a:p>
          <a:pPr marL="228600" lvl="1" indent="-228600" algn="l" defTabSz="1200150">
            <a:lnSpc>
              <a:spcPct val="90000"/>
            </a:lnSpc>
            <a:spcBef>
              <a:spcPct val="0"/>
            </a:spcBef>
            <a:spcAft>
              <a:spcPct val="15000"/>
            </a:spcAft>
            <a:buChar char="•"/>
          </a:pPr>
          <a:endParaRPr lang="en-US" sz="2700" kern="1200" dirty="0"/>
        </a:p>
        <a:p>
          <a:pPr marL="228600" lvl="1" indent="-228600" algn="l" defTabSz="1200150">
            <a:lnSpc>
              <a:spcPct val="90000"/>
            </a:lnSpc>
            <a:spcBef>
              <a:spcPct val="0"/>
            </a:spcBef>
            <a:spcAft>
              <a:spcPct val="15000"/>
            </a:spcAft>
            <a:buChar char="•"/>
          </a:pPr>
          <a:endParaRPr lang="en-US" sz="2700" kern="1200" dirty="0"/>
        </a:p>
      </dsp:txBody>
      <dsp:txXfrm>
        <a:off x="3085" y="1053177"/>
        <a:ext cx="3008077" cy="3186945"/>
      </dsp:txXfrm>
    </dsp:sp>
    <dsp:sp modelId="{0D7B1012-C814-442E-B499-F19B2488E97D}">
      <dsp:nvSpPr>
        <dsp:cNvPr id="0" name=""/>
        <dsp:cNvSpPr/>
      </dsp:nvSpPr>
      <dsp:spPr>
        <a:xfrm>
          <a:off x="3432292" y="76063"/>
          <a:ext cx="3008077" cy="977114"/>
        </a:xfrm>
        <a:prstGeom prst="rect">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b="1" kern="1200" dirty="0"/>
            <a:t>Decision Tree</a:t>
          </a:r>
          <a:endParaRPr lang="en-US" sz="2700" kern="1200" dirty="0"/>
        </a:p>
      </dsp:txBody>
      <dsp:txXfrm>
        <a:off x="3432292" y="76063"/>
        <a:ext cx="3008077" cy="977114"/>
      </dsp:txXfrm>
    </dsp:sp>
    <dsp:sp modelId="{7DDB622A-7775-4F7B-90E6-9B3447FEFE36}">
      <dsp:nvSpPr>
        <dsp:cNvPr id="0" name=""/>
        <dsp:cNvSpPr/>
      </dsp:nvSpPr>
      <dsp:spPr>
        <a:xfrm>
          <a:off x="3432292" y="1053177"/>
          <a:ext cx="3008077" cy="3186945"/>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Font typeface="Arial" panose="020B0604020202020204" pitchFamily="34" charset="0"/>
            <a:buChar char="•"/>
          </a:pPr>
          <a:r>
            <a:rPr lang="en-US" sz="2700" kern="1200" dirty="0"/>
            <a:t>0 No Deadly mushrooms identified as edible</a:t>
          </a:r>
        </a:p>
        <a:p>
          <a:pPr marL="228600" lvl="1" indent="-228600" algn="l" defTabSz="1200150">
            <a:lnSpc>
              <a:spcPct val="90000"/>
            </a:lnSpc>
            <a:spcBef>
              <a:spcPct val="0"/>
            </a:spcBef>
            <a:spcAft>
              <a:spcPct val="15000"/>
            </a:spcAft>
            <a:buChar char="•"/>
          </a:pPr>
          <a:endParaRPr lang="en-US" sz="2700" kern="1200" dirty="0"/>
        </a:p>
        <a:p>
          <a:pPr marL="228600" lvl="1" indent="-228600" algn="l" defTabSz="1200150">
            <a:lnSpc>
              <a:spcPct val="90000"/>
            </a:lnSpc>
            <a:spcBef>
              <a:spcPct val="0"/>
            </a:spcBef>
            <a:spcAft>
              <a:spcPct val="15000"/>
            </a:spcAft>
            <a:buChar char="•"/>
          </a:pPr>
          <a:endParaRPr lang="en-US" sz="2700" kern="1200" dirty="0"/>
        </a:p>
        <a:p>
          <a:pPr marL="228600" lvl="1" indent="-228600" algn="l" defTabSz="1200150">
            <a:lnSpc>
              <a:spcPct val="90000"/>
            </a:lnSpc>
            <a:spcBef>
              <a:spcPct val="0"/>
            </a:spcBef>
            <a:spcAft>
              <a:spcPct val="15000"/>
            </a:spcAft>
            <a:buChar char="•"/>
          </a:pPr>
          <a:endParaRPr lang="en-US" sz="2700" kern="1200" dirty="0"/>
        </a:p>
      </dsp:txBody>
      <dsp:txXfrm>
        <a:off x="3432292" y="1053177"/>
        <a:ext cx="3008077" cy="3186945"/>
      </dsp:txXfrm>
    </dsp:sp>
    <dsp:sp modelId="{1A782DA9-1DDE-4B21-A8F6-5F78B047A256}">
      <dsp:nvSpPr>
        <dsp:cNvPr id="0" name=""/>
        <dsp:cNvSpPr/>
      </dsp:nvSpPr>
      <dsp:spPr>
        <a:xfrm>
          <a:off x="6861500" y="76063"/>
          <a:ext cx="3008077" cy="977114"/>
        </a:xfrm>
        <a:prstGeom prst="rect">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b="1" kern="1200" dirty="0"/>
            <a:t>Logistic Regression</a:t>
          </a:r>
          <a:endParaRPr lang="en-US" sz="2700" kern="1200" dirty="0"/>
        </a:p>
      </dsp:txBody>
      <dsp:txXfrm>
        <a:off x="6861500" y="76063"/>
        <a:ext cx="3008077" cy="977114"/>
      </dsp:txXfrm>
    </dsp:sp>
    <dsp:sp modelId="{27FBF93D-034D-404B-826D-7B6C99B52742}">
      <dsp:nvSpPr>
        <dsp:cNvPr id="0" name=""/>
        <dsp:cNvSpPr/>
      </dsp:nvSpPr>
      <dsp:spPr>
        <a:xfrm>
          <a:off x="6861500" y="1053177"/>
          <a:ext cx="3008077" cy="3186945"/>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Font typeface="Arial" panose="020B0604020202020204" pitchFamily="34" charset="0"/>
            <a:buChar char="•"/>
          </a:pPr>
          <a:r>
            <a:rPr lang="en-US" sz="2700" kern="1200" dirty="0"/>
            <a:t>0 No Deadly mushrooms identified as edible</a:t>
          </a:r>
        </a:p>
        <a:p>
          <a:pPr marL="228600" lvl="1" indent="-228600" algn="l" defTabSz="1200150">
            <a:lnSpc>
              <a:spcPct val="90000"/>
            </a:lnSpc>
            <a:spcBef>
              <a:spcPct val="0"/>
            </a:spcBef>
            <a:spcAft>
              <a:spcPct val="15000"/>
            </a:spcAft>
            <a:buChar char="•"/>
          </a:pPr>
          <a:endParaRPr lang="en-US" sz="2700" kern="1200" dirty="0"/>
        </a:p>
        <a:p>
          <a:pPr marL="228600" lvl="1" indent="-228600" algn="l" defTabSz="1200150">
            <a:lnSpc>
              <a:spcPct val="90000"/>
            </a:lnSpc>
            <a:spcBef>
              <a:spcPct val="0"/>
            </a:spcBef>
            <a:spcAft>
              <a:spcPct val="15000"/>
            </a:spcAft>
            <a:buChar char="•"/>
          </a:pPr>
          <a:endParaRPr lang="en-US" sz="2700" kern="1200" dirty="0"/>
        </a:p>
      </dsp:txBody>
      <dsp:txXfrm>
        <a:off x="6861500" y="1053177"/>
        <a:ext cx="3008077" cy="318694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45E872-1A40-4FE7-986C-59F628C1EA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B9F5374-08E9-4C85-B7A7-3F19604B53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EA06F1-B57D-406B-8F09-B1FDC0D0B1F3}" type="datetimeFigureOut">
              <a:rPr lang="en-US" smtClean="0"/>
              <a:t>2/5/2022</a:t>
            </a:fld>
            <a:endParaRPr lang="en-US" dirty="0"/>
          </a:p>
        </p:txBody>
      </p:sp>
      <p:sp>
        <p:nvSpPr>
          <p:cNvPr id="4" name="Footer Placeholder 3">
            <a:extLst>
              <a:ext uri="{FF2B5EF4-FFF2-40B4-BE49-F238E27FC236}">
                <a16:creationId xmlns:a16="http://schemas.microsoft.com/office/drawing/2014/main" id="{937FACC5-BCFD-4649-8006-C71939BACE6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D146B17-7076-4944-A4A2-FD49936A33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7EDE44-B1FC-494A-A972-62DC7CABB271}" type="slidenum">
              <a:rPr lang="en-US" smtClean="0"/>
              <a:t>‹#›</a:t>
            </a:fld>
            <a:endParaRPr lang="en-US" dirty="0"/>
          </a:p>
        </p:txBody>
      </p:sp>
    </p:spTree>
    <p:extLst>
      <p:ext uri="{BB962C8B-B14F-4D97-AF65-F5344CB8AC3E}">
        <p14:creationId xmlns:p14="http://schemas.microsoft.com/office/powerpoint/2010/main" val="705689546"/>
      </p:ext>
    </p:extLst>
  </p:cSld>
  <p:clrMap bg1="lt1" tx1="dk1" bg2="lt2" tx2="dk2" accent1="accent1" accent2="accent2" accent3="accent3" accent4="accent4" accent5="accent5" accent6="accent6" hlink="hlink" folHlink="folHlink"/>
</p:handoutMaster>
</file>

<file path=ppt/media/image1.jpg>
</file>

<file path=ppt/media/image2.jpeg>
</file>

<file path=ppt/media/image3.png>
</file>

<file path=ppt/media/image4.png>
</file>

<file path=ppt/media/image5.pn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37F2BD-238E-42D0-B670-F788A50DBDE8}" type="datetimeFigureOut">
              <a:rPr lang="en-US" smtClean="0"/>
              <a:t>2/5/2022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E8DF69-FFB1-4D3A-9D8C-5887E79674D9}" type="slidenum">
              <a:rPr lang="en-US" smtClean="0"/>
              <a:t>‹#›</a:t>
            </a:fld>
            <a:endParaRPr lang="en-US" dirty="0"/>
          </a:p>
        </p:txBody>
      </p:sp>
    </p:spTree>
    <p:extLst>
      <p:ext uri="{BB962C8B-B14F-4D97-AF65-F5344CB8AC3E}">
        <p14:creationId xmlns:p14="http://schemas.microsoft.com/office/powerpoint/2010/main" val="3766476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Rachel Nelson and today we will be walking through deadly mushroom classification</a:t>
            </a:r>
          </a:p>
        </p:txBody>
      </p:sp>
      <p:sp>
        <p:nvSpPr>
          <p:cNvPr id="4" name="Slide Number Placeholder 3"/>
          <p:cNvSpPr>
            <a:spLocks noGrp="1"/>
          </p:cNvSpPr>
          <p:nvPr>
            <p:ph type="sldNum" sz="quarter" idx="5"/>
          </p:nvPr>
        </p:nvSpPr>
        <p:spPr/>
        <p:txBody>
          <a:bodyPr/>
          <a:lstStyle/>
          <a:p>
            <a:fld id="{28E8DF69-FFB1-4D3A-9D8C-5887E79674D9}" type="slidenum">
              <a:rPr lang="en-US" smtClean="0"/>
              <a:t>1</a:t>
            </a:fld>
            <a:endParaRPr lang="en-US" dirty="0"/>
          </a:p>
        </p:txBody>
      </p:sp>
    </p:spTree>
    <p:extLst>
      <p:ext uri="{BB962C8B-B14F-4D97-AF65-F5344CB8AC3E}">
        <p14:creationId xmlns:p14="http://schemas.microsoft.com/office/powerpoint/2010/main" val="1304557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Mushroom foraging, also known as mushroom hunting, mushrooming and mushroom picking, is an activity where people gather mushrooms in the wild. While most mushrooms are edible, some can be deadly. In the United States, there are “around three deaths per year” due to people eating a poisonous mushroom (Keough, 2020).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Calibri" panose="020F0502020204030204" pitchFamily="34" charset="0"/>
              </a:rPr>
              <a:t>There are over 10,000 known types of mushrooms in the world. Roughly 70-80 of them are poisonous and some even can even be fatal when eaten. How can we identify which mushrooms are safe to eat? What factors are important to identify such mushrooms? How accurate can we predict if a mushroom is safe or not? These are questions I will be looking to answer by comparing various classification algorithms on a data set of mushrooms characteristics.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This image is a picture of a Death Cap. </a:t>
            </a:r>
            <a:r>
              <a:rPr lang="en-US" sz="1800" b="0" i="0" dirty="0">
                <a:solidFill>
                  <a:srgbClr val="333333"/>
                </a:solidFill>
                <a:effectLst/>
                <a:latin typeface="Open Sans" panose="020B0606030504020204" pitchFamily="34" charset="0"/>
                <a:ea typeface="Calibri" panose="020F0502020204030204" pitchFamily="34" charset="0"/>
                <a:cs typeface="Times New Roman" panose="02020603050405020304" pitchFamily="18" charset="0"/>
              </a:rPr>
              <a:t>D</a:t>
            </a:r>
            <a:r>
              <a:rPr lang="en-US" sz="1800" b="0" i="0" dirty="0">
                <a:solidFill>
                  <a:srgbClr val="333333"/>
                </a:solidFill>
                <a:effectLst/>
                <a:latin typeface="Open Sans" panose="020B0606030504020204" pitchFamily="34" charset="0"/>
              </a:rPr>
              <a:t>eath caps are highly toxic, and the deadly mushroom is largely responsible for most incidents of mushroom poisonings around the world. </a:t>
            </a:r>
            <a:endParaRPr lang="en-US" sz="1200" b="0" i="0" dirty="0">
              <a:solidFill>
                <a:srgbClr val="333333"/>
              </a:solidFill>
              <a:effectLst/>
              <a:latin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2</a:t>
            </a:fld>
            <a:endParaRPr lang="en-US" dirty="0"/>
          </a:p>
        </p:txBody>
      </p:sp>
    </p:spTree>
    <p:extLst>
      <p:ext uri="{BB962C8B-B14F-4D97-AF65-F5344CB8AC3E}">
        <p14:creationId xmlns:p14="http://schemas.microsoft.com/office/powerpoint/2010/main" val="139536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rPr>
              <a:t>I will be getting the data set from Kaggle. This dataset was originally contributed to the UCI Machine Learning repository 30 years ago. This dataset from Kaggle “includes descriptions of hypothetical samples corresponding to 23 species of gilled mushrooms in the </a:t>
            </a:r>
            <a:r>
              <a:rPr lang="en-US" sz="1800" dirty="0" err="1">
                <a:effectLst/>
                <a:latin typeface="Calibri" panose="020F0502020204030204" pitchFamily="34" charset="0"/>
                <a:ea typeface="Calibri" panose="020F0502020204030204" pitchFamily="34" charset="0"/>
              </a:rPr>
              <a:t>Agaricus</a:t>
            </a:r>
            <a:r>
              <a:rPr lang="en-US" sz="1800" dirty="0">
                <a:effectLst/>
                <a:latin typeface="Calibri" panose="020F0502020204030204" pitchFamily="34" charset="0"/>
                <a:ea typeface="Calibri" panose="020F0502020204030204" pitchFamily="34" charset="0"/>
              </a:rPr>
              <a:t> and </a:t>
            </a:r>
            <a:r>
              <a:rPr lang="en-US" sz="1800" dirty="0" err="1">
                <a:effectLst/>
                <a:latin typeface="Calibri" panose="020F0502020204030204" pitchFamily="34" charset="0"/>
                <a:ea typeface="Calibri" panose="020F0502020204030204" pitchFamily="34" charset="0"/>
              </a:rPr>
              <a:t>Lepiota</a:t>
            </a:r>
            <a:r>
              <a:rPr lang="en-US" sz="1800" dirty="0">
                <a:effectLst/>
                <a:latin typeface="Calibri" panose="020F0502020204030204" pitchFamily="34" charset="0"/>
                <a:ea typeface="Calibri" panose="020F0502020204030204" pitchFamily="34" charset="0"/>
              </a:rPr>
              <a:t> Family Mushroom drawn from The Audubon Society Field Guide to North American Mushrooms (1981). Each species is identified as definitely edible, definitely poisonous, or of unknown edibility and not recommended” (2016, CI Machine Learning). The data includes 23 columns. All of the data is coded as a single character string for each attribute</a:t>
            </a:r>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3</a:t>
            </a:fld>
            <a:endParaRPr lang="en-US" dirty="0"/>
          </a:p>
        </p:txBody>
      </p:sp>
    </p:spTree>
    <p:extLst>
      <p:ext uri="{BB962C8B-B14F-4D97-AF65-F5344CB8AC3E}">
        <p14:creationId xmlns:p14="http://schemas.microsoft.com/office/powerpoint/2010/main" val="9010120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order to prepare the data for classification, I first had to take each of the attributes and re-code them into integers. After reviewing the data head types (which were all objects) and looking for any nulls (there were none), I reviewed the number of unique values per column. For attributes with only two factors, I recoded them into binary classifications (1 and 0). These attributes included class, bruises, gill attachment, gill spacing, gill size and stalk shape. </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Next, I wanted to make sure that my data set has a good balance of both edible and non-edible for mushroom classification, which I was happy and surprised to see the data was well balanced: </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Now let’s get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the</a:t>
            </a:r>
            <a:r>
              <a:rPr lang="en-US" sz="1800" dirty="0">
                <a:effectLst/>
                <a:latin typeface="Calibri" panose="020F0502020204030204" pitchFamily="34" charset="0"/>
                <a:ea typeface="Calibri" panose="020F0502020204030204" pitchFamily="34" charset="0"/>
                <a:cs typeface="Times New Roman" panose="02020603050405020304" pitchFamily="18" charset="0"/>
              </a:rPr>
              <a:t> exciting part, the modeling!</a:t>
            </a:r>
          </a:p>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4</a:t>
            </a:fld>
            <a:endParaRPr lang="en-US" dirty="0"/>
          </a:p>
        </p:txBody>
      </p:sp>
    </p:spTree>
    <p:extLst>
      <p:ext uri="{BB962C8B-B14F-4D97-AF65-F5344CB8AC3E}">
        <p14:creationId xmlns:p14="http://schemas.microsoft.com/office/powerpoint/2010/main" val="2516491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 ran this data in three separate models: Naïve Bayes Classifier, a Decision Tree and Logistic Regression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With the Naïve Bayes Classifier, our accuracy was 93%, which seems high, but when we look at the Confusion Matrix, we show that we predicted that 31 poisonous mushrooms were edible. So, although the accuracy is high, it is still unacceptable.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Next, we tried both a decision tree and logistic regression, which gave us 100% accuracy! It also shows us that odor is the #1 identifier for if a mushroom is poisonous, which we also learned during the correlation analysis.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5</a:t>
            </a:fld>
            <a:endParaRPr lang="en-US" dirty="0"/>
          </a:p>
        </p:txBody>
      </p:sp>
    </p:spTree>
    <p:extLst>
      <p:ext uri="{BB962C8B-B14F-4D97-AF65-F5344CB8AC3E}">
        <p14:creationId xmlns:p14="http://schemas.microsoft.com/office/powerpoint/2010/main" val="16332275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 decision trees tend to overfit data, that might not be such a bad thing in this case, as it gives us clear logic on what to look for in a deadly verses edible mushroom. Do not eat the mushroom if it follows the orange path!</a:t>
            </a:r>
          </a:p>
          <a:p>
            <a:endParaRPr lang="en-US" dirty="0"/>
          </a:p>
          <a:p>
            <a:r>
              <a:rPr lang="en-US" dirty="0"/>
              <a:t>If the mushroom has no odor, but the stalk root is  </a:t>
            </a:r>
            <a:r>
              <a:rPr lang="en-US" sz="1200" dirty="0">
                <a:effectLst/>
                <a:latin typeface="Calibri" panose="020F0502020204030204" pitchFamily="34" charset="0"/>
                <a:ea typeface="Calibri" panose="020F0502020204030204" pitchFamily="34" charset="0"/>
                <a:cs typeface="Times New Roman" panose="02020603050405020304" pitchFamily="18" charset="0"/>
              </a:rPr>
              <a:t>club and the mushroom has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bruses</a:t>
            </a:r>
            <a:r>
              <a:rPr lang="en-US" sz="1200" dirty="0">
                <a:effectLst/>
                <a:latin typeface="Calibri" panose="020F0502020204030204" pitchFamily="34" charset="0"/>
                <a:ea typeface="Calibri" panose="020F0502020204030204" pitchFamily="34" charset="0"/>
                <a:cs typeface="Times New Roman" panose="02020603050405020304" pitchFamily="18" charset="0"/>
              </a:rPr>
              <a:t>, DO NOT EAT IT</a:t>
            </a:r>
          </a:p>
          <a:p>
            <a:r>
              <a:rPr lang="en-US" sz="1200" dirty="0">
                <a:effectLst/>
                <a:latin typeface="Calibri" panose="020F0502020204030204" pitchFamily="34" charset="0"/>
                <a:cs typeface="Times New Roman" panose="02020603050405020304" pitchFamily="18" charset="0"/>
              </a:rPr>
              <a:t>Also, if the mushroom has a stalk root is rooted and the order has smells like </a:t>
            </a:r>
            <a:r>
              <a:rPr lang="en-US" sz="1200" dirty="0">
                <a:effectLst/>
                <a:latin typeface="Calibri" panose="020F0502020204030204" pitchFamily="34" charset="0"/>
                <a:ea typeface="Calibri" panose="020F0502020204030204" pitchFamily="34" charset="0"/>
                <a:cs typeface="Times New Roman" panose="02020603050405020304" pitchFamily="18" charset="0"/>
              </a:rPr>
              <a:t>almond=a, anise=l, DO NOT EAT IT</a:t>
            </a:r>
          </a:p>
          <a:p>
            <a:endParaRPr lang="en-US" sz="1200" dirty="0">
              <a:effectLst/>
              <a:latin typeface="Calibri" panose="020F0502020204030204" pitchFamily="34" charset="0"/>
              <a:cs typeface="Times New Roman" panose="02020603050405020304" pitchFamily="18" charset="0"/>
            </a:endParaRPr>
          </a:p>
          <a:p>
            <a:r>
              <a:rPr lang="en-US" sz="1200" dirty="0">
                <a:effectLst/>
                <a:latin typeface="Calibri" panose="020F0502020204030204" pitchFamily="34" charset="0"/>
                <a:cs typeface="Times New Roman" panose="02020603050405020304" pitchFamily="18" charset="0"/>
              </a:rPr>
              <a:t>However, if the mushroom does have an odor, and the spore’s print color is  green, DO NOT EAT 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Calibri" panose="020F0502020204030204" pitchFamily="34" charset="0"/>
                <a:cs typeface="Times New Roman" panose="02020603050405020304" pitchFamily="18" charset="0"/>
              </a:rPr>
              <a:t>if the mushroom does have an odor, and the spore’s print color is  green, DO NOT EAT IT</a:t>
            </a:r>
          </a:p>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6</a:t>
            </a:fld>
            <a:endParaRPr lang="en-US" dirty="0"/>
          </a:p>
        </p:txBody>
      </p:sp>
    </p:spTree>
    <p:extLst>
      <p:ext uri="{BB962C8B-B14F-4D97-AF65-F5344CB8AC3E}">
        <p14:creationId xmlns:p14="http://schemas.microsoft.com/office/powerpoint/2010/main" val="645024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along with the code associated with this project is available on my </a:t>
            </a:r>
            <a:r>
              <a:rPr lang="en-US" dirty="0" err="1"/>
              <a:t>github</a:t>
            </a:r>
            <a:r>
              <a:rPr lang="en-US" dirty="0"/>
              <a:t> repository @ github.com/</a:t>
            </a:r>
            <a:r>
              <a:rPr lang="en-US" dirty="0" err="1"/>
              <a:t>emeraldenc</a:t>
            </a:r>
            <a:r>
              <a:rPr lang="en-US" dirty="0"/>
              <a:t> .</a:t>
            </a:r>
          </a:p>
        </p:txBody>
      </p:sp>
      <p:sp>
        <p:nvSpPr>
          <p:cNvPr id="4" name="Slide Number Placeholder 3"/>
          <p:cNvSpPr>
            <a:spLocks noGrp="1"/>
          </p:cNvSpPr>
          <p:nvPr>
            <p:ph type="sldNum" sz="quarter" idx="5"/>
          </p:nvPr>
        </p:nvSpPr>
        <p:spPr/>
        <p:txBody>
          <a:bodyPr/>
          <a:lstStyle/>
          <a:p>
            <a:fld id="{28E8DF69-FFB1-4D3A-9D8C-5887E79674D9}" type="slidenum">
              <a:rPr lang="en-US" smtClean="0"/>
              <a:t>8</a:t>
            </a:fld>
            <a:endParaRPr lang="en-US" dirty="0"/>
          </a:p>
        </p:txBody>
      </p:sp>
    </p:spTree>
    <p:extLst>
      <p:ext uri="{BB962C8B-B14F-4D97-AF65-F5344CB8AC3E}">
        <p14:creationId xmlns:p14="http://schemas.microsoft.com/office/powerpoint/2010/main" val="1886959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noProof="0"/>
              <a:t>Click to edit Master title style</a:t>
            </a:r>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p:cNvSpPr>
            <a:spLocks noGrp="1"/>
          </p:cNvSpPr>
          <p:nvPr>
            <p:ph type="dt" sz="half" idx="10"/>
          </p:nvPr>
        </p:nvSpPr>
        <p:spPr/>
        <p:txBody>
          <a:bodyPr/>
          <a:lstStyle>
            <a:lvl1pPr>
              <a:defRPr>
                <a:solidFill>
                  <a:srgbClr val="FFFFFF"/>
                </a:solidFill>
              </a:defRPr>
            </a:lvl1pPr>
          </a:lstStyle>
          <a:p>
            <a:fld id="{9AB3A824-1A51-4B26-AD58-A6D8E14F6C04}" type="datetimeFigureOut">
              <a:rPr lang="en-US" noProof="0" smtClean="0"/>
              <a:t>2/5/2022</a:t>
            </a:fld>
            <a:endParaRPr lang="en-US" noProof="0" dirty="0"/>
          </a:p>
        </p:txBody>
      </p:sp>
      <p:sp>
        <p:nvSpPr>
          <p:cNvPr id="5" name="Footer Placeholder 4"/>
          <p:cNvSpPr>
            <a:spLocks noGrp="1"/>
          </p:cNvSpPr>
          <p:nvPr>
            <p:ph type="ftr" sz="quarter" idx="11"/>
          </p:nvPr>
        </p:nvSpPr>
        <p:spPr/>
        <p:txBody>
          <a:bodyPr/>
          <a:lstStyle>
            <a:lvl1pPr>
              <a:defRPr>
                <a:solidFill>
                  <a:srgbClr val="FFFFFF"/>
                </a:solidFill>
              </a:defRPr>
            </a:lvl1pPr>
          </a:lstStyle>
          <a:p>
            <a:r>
              <a:rPr lang="en-US" noProof="0" dirty="0"/>
              <a:t>
              </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D22F896-40B5-4ADD-8801-0D06FADFA095}" type="slidenum">
              <a:rPr lang="en-US" noProof="0" smtClean="0"/>
              <a:t>‹#›</a:t>
            </a:fld>
            <a:endParaRPr lang="en-US" noProof="0"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178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Vertical Text Placeholder 2"/>
          <p:cNvSpPr>
            <a:spLocks noGrp="1"/>
          </p:cNvSpPr>
          <p:nvPr>
            <p:ph type="body" orient="vert" idx="1"/>
          </p:nvPr>
        </p:nvSpPr>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857E33E-8B18-4087-B112-809917729534}" type="datetimeFigureOut">
              <a:rPr lang="en-US" noProof="0" smtClean="0"/>
              <a:t>2/5/2022</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43552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noProof="0"/>
              <a:t>Click to edit Master title style</a:t>
            </a:r>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3FFE419-2371-464F-8239-3959401C3561}" type="datetimeFigureOut">
              <a:rPr lang="en-US" noProof="0" smtClean="0"/>
              <a:t>2/5/2022</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1994763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Content Placeholder 2"/>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97D162C4-EDD9-4389-A98B-B87ECEA2A816}" type="datetimeFigureOut">
              <a:rPr lang="en-US" noProof="0" smtClean="0"/>
              <a:t>2/5/2022</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472039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noProof="0"/>
              <a:t>Click to edit Master title style</a:t>
            </a:r>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noProof="0" smtClean="0"/>
              <a:t>2/5/2022</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9360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noProof="0"/>
              <a:t>Click to edit Master title style</a:t>
            </a:r>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CA954B2F-12DE-47F5-8894-472B206D2E1E}" type="datetimeFigureOut">
              <a:rPr lang="en-US" noProof="0" smtClean="0"/>
              <a:t>2/5/2022</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8167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noProof="0"/>
              <a:t>Click to edit Master title style</a:t>
            </a:r>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3CBC1C18-307B-4F68-A007-B5B542270E8D}" type="datetimeFigureOut">
              <a:rPr lang="en-US" noProof="0" smtClean="0"/>
              <a:t>2/5/2022</a:t>
            </a:fld>
            <a:endParaRPr lang="en-US" noProof="0" dirty="0"/>
          </a:p>
        </p:txBody>
      </p:sp>
      <p:sp>
        <p:nvSpPr>
          <p:cNvPr id="8" name="Footer Placeholder 7"/>
          <p:cNvSpPr>
            <a:spLocks noGrp="1"/>
          </p:cNvSpPr>
          <p:nvPr>
            <p:ph type="ftr" sz="quarter" idx="11"/>
          </p:nvPr>
        </p:nvSpPr>
        <p:spPr/>
        <p:txBody>
          <a:bodyPr/>
          <a:lstStyle/>
          <a:p>
            <a:r>
              <a:rPr lang="en-US" noProof="0" dirty="0"/>
              <a:t>
              </a:t>
            </a:r>
          </a:p>
        </p:txBody>
      </p:sp>
      <p:sp>
        <p:nvSpPr>
          <p:cNvPr id="9" name="Slide Number Placeholder 8"/>
          <p:cNvSpPr>
            <a:spLocks noGrp="1"/>
          </p:cNvSpPr>
          <p:nvPr>
            <p:ph type="sldNum" sz="quarter" idx="12"/>
          </p:nvPr>
        </p:nvSpPr>
        <p:spPr/>
        <p:txBody>
          <a:body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96335257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Date Placeholder 2"/>
          <p:cNvSpPr>
            <a:spLocks noGrp="1"/>
          </p:cNvSpPr>
          <p:nvPr>
            <p:ph type="dt" sz="half" idx="10"/>
          </p:nvPr>
        </p:nvSpPr>
        <p:spPr/>
        <p:txBody>
          <a:bodyPr/>
          <a:lstStyle/>
          <a:p>
            <a:fld id="{1FAF3416-4057-4DAA-829D-4CA07428D088}" type="datetimeFigureOut">
              <a:rPr lang="en-US" noProof="0" smtClean="0"/>
              <a:t>2/5/2022</a:t>
            </a:fld>
            <a:endParaRPr lang="en-US" noProof="0" dirty="0"/>
          </a:p>
        </p:txBody>
      </p:sp>
      <p:sp>
        <p:nvSpPr>
          <p:cNvPr id="4" name="Footer Placeholder 3"/>
          <p:cNvSpPr>
            <a:spLocks noGrp="1"/>
          </p:cNvSpPr>
          <p:nvPr>
            <p:ph type="ftr" sz="quarter" idx="11"/>
          </p:nvPr>
        </p:nvSpPr>
        <p:spPr/>
        <p:txBody>
          <a:bodyPr/>
          <a:lstStyle/>
          <a:p>
            <a:r>
              <a:rPr lang="en-US" noProof="0" dirty="0"/>
              <a:t>
              </a:t>
            </a:r>
          </a:p>
        </p:txBody>
      </p:sp>
      <p:sp>
        <p:nvSpPr>
          <p:cNvPr id="5" name="Slide Number Placeholder 4"/>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005428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noProof="0" smtClean="0"/>
              <a:t>2/5/2022</a:t>
            </a:fld>
            <a:endParaRPr lang="en-US" noProof="0" dirty="0"/>
          </a:p>
        </p:txBody>
      </p:sp>
      <p:sp>
        <p:nvSpPr>
          <p:cNvPr id="3" name="Footer Placeholder 2"/>
          <p:cNvSpPr>
            <a:spLocks noGrp="1"/>
          </p:cNvSpPr>
          <p:nvPr>
            <p:ph type="ftr" sz="quarter" idx="11"/>
          </p:nvPr>
        </p:nvSpPr>
        <p:spPr/>
        <p:txBody>
          <a:bodyPr/>
          <a:lstStyle/>
          <a:p>
            <a:r>
              <a:rPr lang="en-US" noProof="0" dirty="0"/>
              <a:t>
              </a:t>
            </a:r>
          </a:p>
        </p:txBody>
      </p:sp>
      <p:sp>
        <p:nvSpPr>
          <p:cNvPr id="4" name="Slide Number Placeholder 3"/>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98825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noProof="0" smtClean="0"/>
              <a:t>2/5/2022</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58383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noProof="0" smtClean="0"/>
              <a:t>2/5/2022</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74084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3CBC1C18-307B-4F68-A007-B5B542270E8D}" type="datetimeFigureOut">
              <a:rPr lang="en-US" noProof="0" smtClean="0"/>
              <a:t>2/5/2022</a:t>
            </a:fld>
            <a:endParaRPr lang="en-US" noProof="0"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r>
              <a:rPr lang="en-US" noProof="0" dirty="0"/>
              <a:t>
              </a:t>
            </a:r>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70225885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sldNum="0" hdr="0" ftr="0" dt="0"/>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pxhere.com/en/photo/77440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D9EF39B-AB41-49AB-8163-8B5FD7D28329}"/>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9091" t="22678" b="713"/>
          <a:stretch/>
        </p:blipFill>
        <p:spPr>
          <a:xfrm>
            <a:off x="1" y="10"/>
            <a:ext cx="12191999" cy="6857990"/>
          </a:xfrm>
          <a:prstGeom prst="rect">
            <a:avLst/>
          </a:prstGeom>
        </p:spPr>
      </p:pic>
      <p:sp>
        <p:nvSpPr>
          <p:cNvPr id="55" name="Isosceles Triangle 54">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7" name="Parallelogram 56">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9" name="Straight Connector 58">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3"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5"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7" name="Isosceles Triangle 66">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50E78D6-F072-48E7-8270-20EFBDD26F36}"/>
              </a:ext>
            </a:extLst>
          </p:cNvPr>
          <p:cNvSpPr>
            <a:spLocks noGrp="1"/>
          </p:cNvSpPr>
          <p:nvPr>
            <p:ph type="ctrTitle"/>
          </p:nvPr>
        </p:nvSpPr>
        <p:spPr>
          <a:xfrm>
            <a:off x="4499952" y="1681701"/>
            <a:ext cx="5480660" cy="2369131"/>
          </a:xfrm>
        </p:spPr>
        <p:txBody>
          <a:bodyPr>
            <a:normAutofit fontScale="90000"/>
          </a:bodyPr>
          <a:lstStyle/>
          <a:p>
            <a:r>
              <a:rPr lang="en-US" cap="none" dirty="0"/>
              <a:t>Deadly Mushroom Classification</a:t>
            </a:r>
          </a:p>
        </p:txBody>
      </p:sp>
      <p:sp>
        <p:nvSpPr>
          <p:cNvPr id="3" name="Subtitle 2">
            <a:extLst>
              <a:ext uri="{FF2B5EF4-FFF2-40B4-BE49-F238E27FC236}">
                <a16:creationId xmlns:a16="http://schemas.microsoft.com/office/drawing/2014/main" id="{3FC7BD98-5486-489C-BAA0-A69CEFF691B3}"/>
              </a:ext>
            </a:extLst>
          </p:cNvPr>
          <p:cNvSpPr>
            <a:spLocks noGrp="1"/>
          </p:cNvSpPr>
          <p:nvPr>
            <p:ph type="subTitle" idx="1"/>
          </p:nvPr>
        </p:nvSpPr>
        <p:spPr>
          <a:xfrm>
            <a:off x="4700964" y="4050832"/>
            <a:ext cx="4573037" cy="1096899"/>
          </a:xfrm>
        </p:spPr>
        <p:txBody>
          <a:bodyPr>
            <a:normAutofit/>
          </a:bodyPr>
          <a:lstStyle/>
          <a:p>
            <a:r>
              <a:rPr lang="en-US" dirty="0">
                <a:solidFill>
                  <a:schemeClr val="bg1"/>
                </a:solidFill>
              </a:rPr>
              <a:t>Rachel Nelson</a:t>
            </a:r>
          </a:p>
          <a:p>
            <a:endParaRPr lang="en-US" dirty="0">
              <a:solidFill>
                <a:schemeClr val="bg1"/>
              </a:solidFill>
            </a:endParaRPr>
          </a:p>
        </p:txBody>
      </p:sp>
      <p:sp>
        <p:nvSpPr>
          <p:cNvPr id="69"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71"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3"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75" name="Isosceles Triangle 74">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34050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2" name="Straight Connector 7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6" name="Isosceles Triangle 7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0" name="Isosceles Triangle 7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Isosceles Triangle 8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1026" name="Picture 2" descr="Pacific Northwest poisonous mushrooms death cap">
            <a:extLst>
              <a:ext uri="{FF2B5EF4-FFF2-40B4-BE49-F238E27FC236}">
                <a16:creationId xmlns:a16="http://schemas.microsoft.com/office/drawing/2014/main" id="{98061153-4247-45BD-9FC5-9680EB80AC6D}"/>
              </a:ext>
            </a:extLst>
          </p:cNvPr>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rcRect l="22127" t="2587" r="14575" b="-1"/>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190A305-853C-4FAD-93DC-B2A8513A6FC3}"/>
              </a:ext>
            </a:extLst>
          </p:cNvPr>
          <p:cNvSpPr>
            <a:spLocks noGrp="1"/>
          </p:cNvSpPr>
          <p:nvPr>
            <p:ph type="title"/>
          </p:nvPr>
        </p:nvSpPr>
        <p:spPr>
          <a:xfrm>
            <a:off x="668867" y="1678666"/>
            <a:ext cx="4088190" cy="2369093"/>
          </a:xfrm>
        </p:spPr>
        <p:txBody>
          <a:bodyPr vert="horz" lIns="91440" tIns="45720" rIns="91440" bIns="45720" rtlCol="0" anchor="b">
            <a:normAutofit/>
          </a:bodyPr>
          <a:lstStyle/>
          <a:p>
            <a:pPr algn="r" defTabSz="457200"/>
            <a:r>
              <a:rPr lang="en-US" sz="4800"/>
              <a:t>Problem</a:t>
            </a:r>
          </a:p>
        </p:txBody>
      </p:sp>
      <p:sp>
        <p:nvSpPr>
          <p:cNvPr id="10" name="Content Placeholder 9">
            <a:extLst>
              <a:ext uri="{FF2B5EF4-FFF2-40B4-BE49-F238E27FC236}">
                <a16:creationId xmlns:a16="http://schemas.microsoft.com/office/drawing/2014/main" id="{BA3EE87A-5E9B-4550-A5CC-249CDEE07A61}"/>
              </a:ext>
            </a:extLst>
          </p:cNvPr>
          <p:cNvSpPr>
            <a:spLocks noGrp="1"/>
          </p:cNvSpPr>
          <p:nvPr>
            <p:ph sz="half" idx="1"/>
          </p:nvPr>
        </p:nvSpPr>
        <p:spPr>
          <a:xfrm>
            <a:off x="677335" y="4050831"/>
            <a:ext cx="4079721" cy="1096901"/>
          </a:xfrm>
        </p:spPr>
        <p:txBody>
          <a:bodyPr vert="horz" lIns="91440" tIns="45720" rIns="91440" bIns="45720" rtlCol="0" anchor="t">
            <a:normAutofit/>
          </a:bodyPr>
          <a:lstStyle/>
          <a:p>
            <a:pPr marL="0" indent="0" algn="r" defTabSz="457200">
              <a:spcBef>
                <a:spcPts val="1000"/>
              </a:spcBef>
              <a:buNone/>
            </a:pPr>
            <a:r>
              <a:rPr lang="en-US" sz="1600" b="1">
                <a:solidFill>
                  <a:schemeClr val="tx1">
                    <a:lumMod val="50000"/>
                    <a:lumOff val="50000"/>
                  </a:schemeClr>
                </a:solidFill>
              </a:rPr>
              <a:t>Is this mushroom safe to eat?</a:t>
            </a:r>
          </a:p>
        </p:txBody>
      </p:sp>
      <p:cxnSp>
        <p:nvCxnSpPr>
          <p:cNvPr id="83" name="Straight Connector 82">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85" name="Straight Connector 84">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7"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9"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1"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93"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95"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7"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9"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89091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C16C40-7C29-4ACC-B851-7E08E459B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CDD733AE-DD5E-4C77-8BCD-72BF12A06B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51DE90A4-932E-4370-BA07-30F43254C0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6A19CA4A-B208-452A-8BE4-BC6940D33D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B74F8D3E-E618-4DE3-A0CC-B4904BB5D5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299DA406-C54B-4E31-867D-FAF8DCE70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A1E16883-5140-47C4-A9AD-AD6598AC3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4CD848DC-8A2A-4093-9BDD-7AF4B6A2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34635A4D-E9CE-4B78-912A-479EA451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D663A5EE-5581-44F3-8F98-688755F63E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B1E84E6A-F5AE-4F4D-98F2-82FE4FCC26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DDE7DDC9-17D4-4686-833D-48F8733B4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C5648559-DA4A-4A28-8BEB-7B28B5295386}"/>
              </a:ext>
            </a:extLst>
          </p:cNvPr>
          <p:cNvSpPr>
            <a:spLocks noGrp="1"/>
          </p:cNvSpPr>
          <p:nvPr>
            <p:ph type="title"/>
          </p:nvPr>
        </p:nvSpPr>
        <p:spPr>
          <a:xfrm>
            <a:off x="677334" y="609600"/>
            <a:ext cx="8596668" cy="1320800"/>
          </a:xfrm>
        </p:spPr>
        <p:txBody>
          <a:bodyPr>
            <a:normAutofit/>
          </a:bodyPr>
          <a:lstStyle/>
          <a:p>
            <a:r>
              <a:rPr lang="en-US" dirty="0"/>
              <a:t>Data Set</a:t>
            </a:r>
          </a:p>
        </p:txBody>
      </p:sp>
      <p:sp>
        <p:nvSpPr>
          <p:cNvPr id="3" name="Content Placeholder 2">
            <a:extLst>
              <a:ext uri="{FF2B5EF4-FFF2-40B4-BE49-F238E27FC236}">
                <a16:creationId xmlns:a16="http://schemas.microsoft.com/office/drawing/2014/main" id="{BD4A2118-2EBC-42C7-A40C-60ABAF557CA6}"/>
              </a:ext>
            </a:extLst>
          </p:cNvPr>
          <p:cNvSpPr>
            <a:spLocks noGrp="1"/>
          </p:cNvSpPr>
          <p:nvPr>
            <p:ph idx="1"/>
          </p:nvPr>
        </p:nvSpPr>
        <p:spPr>
          <a:xfrm>
            <a:off x="677334" y="2160589"/>
            <a:ext cx="8596668" cy="3880773"/>
          </a:xfrm>
        </p:spPr>
        <p:txBody>
          <a:bodyPr numCol="2">
            <a:normAutofit/>
          </a:bodyPr>
          <a:lstStyle/>
          <a:p>
            <a:pPr marL="0" marR="0" indent="0">
              <a:spcBef>
                <a:spcPts val="0"/>
              </a:spcBef>
              <a:spcAft>
                <a:spcPts val="800"/>
              </a:spcAft>
              <a:buNone/>
            </a:pPr>
            <a:r>
              <a:rPr lang="en-US" sz="1800" dirty="0">
                <a:effectLst/>
                <a:latin typeface="Calibri" panose="020F0502020204030204" pitchFamily="34" charset="0"/>
                <a:ea typeface="Calibri" panose="020F0502020204030204" pitchFamily="34" charset="0"/>
                <a:cs typeface="Calibri" panose="020F0502020204030204" pitchFamily="34" charset="0"/>
              </a:rPr>
              <a:t>The mushroom data set contains the following attributes: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Calibri" panose="020F0502020204030204" pitchFamily="34" charset="0"/>
              </a:rPr>
              <a:t>Class: </a:t>
            </a:r>
            <a:r>
              <a:rPr lang="en-US" sz="1200" dirty="0">
                <a:effectLst/>
                <a:latin typeface="Calibri" panose="020F0502020204030204" pitchFamily="34" charset="0"/>
                <a:ea typeface="Calibri" panose="020F0502020204030204" pitchFamily="34" charset="0"/>
                <a:cs typeface="Calibri" panose="020F0502020204030204" pitchFamily="34" charset="0"/>
              </a:rPr>
              <a:t>edible=e,  poisonous=p</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cap-shape: </a:t>
            </a:r>
            <a:r>
              <a:rPr lang="en-US" sz="1200" dirty="0">
                <a:effectLst/>
                <a:latin typeface="Calibri" panose="020F0502020204030204" pitchFamily="34" charset="0"/>
                <a:ea typeface="Calibri" panose="020F0502020204030204" pitchFamily="34" charset="0"/>
                <a:cs typeface="Times New Roman" panose="02020603050405020304" pitchFamily="18" charset="0"/>
              </a:rPr>
              <a:t>bell=b, conical=c, convex=x, flat=f,  knobbed=k, sunken=s</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cap-surface: </a:t>
            </a:r>
            <a:r>
              <a:rPr lang="en-US" sz="1200" dirty="0">
                <a:effectLst/>
                <a:latin typeface="Calibri" panose="020F0502020204030204" pitchFamily="34" charset="0"/>
                <a:ea typeface="Calibri" panose="020F0502020204030204" pitchFamily="34" charset="0"/>
                <a:cs typeface="Times New Roman" panose="02020603050405020304" pitchFamily="18" charset="0"/>
              </a:rPr>
              <a:t>fibrous=f, grooves=g, scaly=y, smooth=s</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cap-color: </a:t>
            </a:r>
            <a:r>
              <a:rPr lang="en-US" sz="1200" dirty="0">
                <a:effectLst/>
                <a:latin typeface="Calibri" panose="020F0502020204030204" pitchFamily="34" charset="0"/>
                <a:ea typeface="Calibri" panose="020F0502020204030204" pitchFamily="34" charset="0"/>
                <a:cs typeface="Times New Roman" panose="02020603050405020304" pitchFamily="18" charset="0"/>
              </a:rPr>
              <a:t>brown=n, buff=b, cinnamon=c, gray=g, green=r, pink=p, purple=u, red=e, white=w, yellow=y</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bruises:</a:t>
            </a:r>
            <a:r>
              <a:rPr lang="en-US" sz="1200" dirty="0">
                <a:effectLst/>
                <a:latin typeface="Calibri" panose="020F0502020204030204" pitchFamily="34" charset="0"/>
                <a:ea typeface="Calibri" panose="020F0502020204030204" pitchFamily="34" charset="0"/>
                <a:cs typeface="Times New Roman" panose="02020603050405020304" pitchFamily="18" charset="0"/>
              </a:rPr>
              <a:t> bruises=t, no=f</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odor:</a:t>
            </a:r>
            <a:r>
              <a:rPr lang="en-US" sz="1200" dirty="0">
                <a:effectLst/>
                <a:latin typeface="Calibri" panose="020F0502020204030204" pitchFamily="34" charset="0"/>
                <a:ea typeface="Calibri" panose="020F0502020204030204" pitchFamily="34" charset="0"/>
                <a:cs typeface="Times New Roman" panose="02020603050405020304" pitchFamily="18" charset="0"/>
              </a:rPr>
              <a:t> almond=a, anise=l, creosote=c, fishy=y, foul=f, musty=m, none=n, pungent=p, spicy=s</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gill-attachment: </a:t>
            </a:r>
            <a:r>
              <a:rPr lang="en-US" sz="1200" dirty="0">
                <a:effectLst/>
                <a:latin typeface="Calibri" panose="020F0502020204030204" pitchFamily="34" charset="0"/>
                <a:ea typeface="Calibri" panose="020F0502020204030204" pitchFamily="34" charset="0"/>
                <a:cs typeface="Times New Roman" panose="02020603050405020304" pitchFamily="18" charset="0"/>
              </a:rPr>
              <a:t>attached=a, descending=d, free=f, notched=n</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gill-spacing:</a:t>
            </a:r>
            <a:r>
              <a:rPr lang="en-US" sz="1200" dirty="0">
                <a:effectLst/>
                <a:latin typeface="Calibri" panose="020F0502020204030204" pitchFamily="34" charset="0"/>
                <a:ea typeface="Calibri" panose="020F0502020204030204" pitchFamily="34" charset="0"/>
                <a:cs typeface="Times New Roman" panose="02020603050405020304" pitchFamily="18" charset="0"/>
              </a:rPr>
              <a:t> close=c, crowded=w, distant=d</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gill-size: </a:t>
            </a:r>
            <a:r>
              <a:rPr lang="en-US" sz="1200" dirty="0">
                <a:effectLst/>
                <a:latin typeface="Calibri" panose="020F0502020204030204" pitchFamily="34" charset="0"/>
                <a:ea typeface="Calibri" panose="020F0502020204030204" pitchFamily="34" charset="0"/>
                <a:cs typeface="Times New Roman" panose="02020603050405020304" pitchFamily="18" charset="0"/>
              </a:rPr>
              <a:t>broad=b, narrow=n</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gill-color:</a:t>
            </a:r>
            <a:r>
              <a:rPr lang="en-US" sz="1200" dirty="0">
                <a:effectLst/>
                <a:latin typeface="Calibri" panose="020F0502020204030204" pitchFamily="34" charset="0"/>
                <a:ea typeface="Calibri" panose="020F0502020204030204" pitchFamily="34" charset="0"/>
                <a:cs typeface="Times New Roman" panose="02020603050405020304" pitchFamily="18" charset="0"/>
              </a:rPr>
              <a:t> black=k, brown=n, buff=b, chocolate=h, gray=g,   green=r, orange=o, pink=p, purple=u, red=e, white=w, yellow=y</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stalk-shape:</a:t>
            </a:r>
            <a:r>
              <a:rPr lang="en-US" sz="1200" dirty="0">
                <a:effectLst/>
                <a:latin typeface="Calibri" panose="020F0502020204030204" pitchFamily="34" charset="0"/>
                <a:ea typeface="Calibri" panose="020F0502020204030204" pitchFamily="34" charset="0"/>
                <a:cs typeface="Times New Roman" panose="02020603050405020304" pitchFamily="18" charset="0"/>
              </a:rPr>
              <a:t> enlarging=e, tapering=t</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stalk-root: </a:t>
            </a:r>
            <a:r>
              <a:rPr lang="en-US" sz="1200" dirty="0">
                <a:effectLst/>
                <a:latin typeface="Calibri" panose="020F0502020204030204" pitchFamily="34" charset="0"/>
                <a:ea typeface="Calibri" panose="020F0502020204030204" pitchFamily="34" charset="0"/>
                <a:cs typeface="Times New Roman" panose="02020603050405020304" pitchFamily="18" charset="0"/>
              </a:rPr>
              <a:t>bulbous=b, club=c, cup=u, equal=e, rhizomorphs=z, rooted=r, missing=?</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stalk-surface-above-ring: </a:t>
            </a:r>
            <a:r>
              <a:rPr lang="en-US" sz="1200" dirty="0">
                <a:effectLst/>
                <a:latin typeface="Calibri" panose="020F0502020204030204" pitchFamily="34" charset="0"/>
                <a:ea typeface="Calibri" panose="020F0502020204030204" pitchFamily="34" charset="0"/>
                <a:cs typeface="Times New Roman" panose="02020603050405020304" pitchFamily="18" charset="0"/>
              </a:rPr>
              <a:t>fibrous=f, scaly=y, silky=k, smooth=s</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stalk-surface-below-ring: </a:t>
            </a:r>
            <a:r>
              <a:rPr lang="en-US" sz="1200" dirty="0">
                <a:effectLst/>
                <a:latin typeface="Calibri" panose="020F0502020204030204" pitchFamily="34" charset="0"/>
                <a:ea typeface="Calibri" panose="020F0502020204030204" pitchFamily="34" charset="0"/>
                <a:cs typeface="Times New Roman" panose="02020603050405020304" pitchFamily="18" charset="0"/>
              </a:rPr>
              <a:t>fibrous=f, scaly=y, silky=k, smooth=s</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stalk-color-above-ring: </a:t>
            </a:r>
            <a:r>
              <a:rPr lang="en-US" sz="1200" dirty="0">
                <a:effectLst/>
                <a:latin typeface="Calibri" panose="020F0502020204030204" pitchFamily="34" charset="0"/>
                <a:ea typeface="Calibri" panose="020F0502020204030204" pitchFamily="34" charset="0"/>
                <a:cs typeface="Times New Roman" panose="02020603050405020304" pitchFamily="18" charset="0"/>
              </a:rPr>
              <a:t>brown=n, buff=b, cinnamon=c, gray=g, orange=o, pink=p, red=e, white=w, yellow=y</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stalk-color-below-ring: </a:t>
            </a:r>
            <a:r>
              <a:rPr lang="en-US" sz="1200" dirty="0">
                <a:effectLst/>
                <a:latin typeface="Calibri" panose="020F0502020204030204" pitchFamily="34" charset="0"/>
                <a:ea typeface="Calibri" panose="020F0502020204030204" pitchFamily="34" charset="0"/>
                <a:cs typeface="Times New Roman" panose="02020603050405020304" pitchFamily="18" charset="0"/>
              </a:rPr>
              <a:t>brown=n, buff=b, cinnamon=c, gray=g, orange=o, pink=p, red=e, white=w, yellow=y</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veil-type: </a:t>
            </a:r>
            <a:r>
              <a:rPr lang="en-US" sz="1200" dirty="0">
                <a:effectLst/>
                <a:latin typeface="Calibri" panose="020F0502020204030204" pitchFamily="34" charset="0"/>
                <a:ea typeface="Calibri" panose="020F0502020204030204" pitchFamily="34" charset="0"/>
                <a:cs typeface="Times New Roman" panose="02020603050405020304" pitchFamily="18" charset="0"/>
              </a:rPr>
              <a:t>partial=p, universal=u</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veil-color: </a:t>
            </a:r>
            <a:r>
              <a:rPr lang="en-US" sz="1200" dirty="0">
                <a:effectLst/>
                <a:latin typeface="Calibri" panose="020F0502020204030204" pitchFamily="34" charset="0"/>
                <a:ea typeface="Calibri" panose="020F0502020204030204" pitchFamily="34" charset="0"/>
                <a:cs typeface="Times New Roman" panose="02020603050405020304" pitchFamily="18" charset="0"/>
              </a:rPr>
              <a:t>brown=n, orange=o, white=w, yellow=y</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ring-number: </a:t>
            </a:r>
            <a:r>
              <a:rPr lang="en-US" sz="1200" dirty="0">
                <a:effectLst/>
                <a:latin typeface="Calibri" panose="020F0502020204030204" pitchFamily="34" charset="0"/>
                <a:ea typeface="Calibri" panose="020F0502020204030204" pitchFamily="34" charset="0"/>
                <a:cs typeface="Times New Roman" panose="02020603050405020304" pitchFamily="18" charset="0"/>
              </a:rPr>
              <a:t>none=n, one=o, two=t</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ring-type:</a:t>
            </a:r>
            <a:r>
              <a:rPr lang="en-US" sz="1200" dirty="0">
                <a:effectLst/>
                <a:latin typeface="Calibri" panose="020F0502020204030204" pitchFamily="34" charset="0"/>
                <a:ea typeface="Calibri" panose="020F0502020204030204" pitchFamily="34" charset="0"/>
                <a:cs typeface="Times New Roman" panose="02020603050405020304" pitchFamily="18" charset="0"/>
              </a:rPr>
              <a:t> cobwebby=c, evanescent=e, flaring=f, large=l, none=n, pendant=p, sheathing=s, zone=z</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spore-print-color: </a:t>
            </a:r>
            <a:r>
              <a:rPr lang="en-US" sz="1200" dirty="0">
                <a:effectLst/>
                <a:latin typeface="Calibri" panose="020F0502020204030204" pitchFamily="34" charset="0"/>
                <a:ea typeface="Calibri" panose="020F0502020204030204" pitchFamily="34" charset="0"/>
                <a:cs typeface="Times New Roman" panose="02020603050405020304" pitchFamily="18" charset="0"/>
              </a:rPr>
              <a:t>black=k, brown=n, buff=b, chocolate=h, green=r, orange=o, purple=u, white=w, yellow=y</a:t>
            </a:r>
          </a:p>
          <a:p>
            <a:pPr marL="342900" marR="0" lvl="0" indent="-342900">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population: </a:t>
            </a:r>
            <a:r>
              <a:rPr lang="en-US" sz="1200" dirty="0">
                <a:effectLst/>
                <a:latin typeface="Calibri" panose="020F0502020204030204" pitchFamily="34" charset="0"/>
                <a:ea typeface="Calibri" panose="020F0502020204030204" pitchFamily="34" charset="0"/>
                <a:cs typeface="Times New Roman" panose="02020603050405020304" pitchFamily="18" charset="0"/>
              </a:rPr>
              <a:t>abundant=a, clustered=c, numerous=n, scattered=s, several=v, solitary=y</a:t>
            </a:r>
          </a:p>
          <a:p>
            <a:pPr marL="342900" marR="0" lvl="0" indent="-342900">
              <a:spcBef>
                <a:spcPts val="0"/>
              </a:spcBef>
              <a:spcAft>
                <a:spcPts val="800"/>
              </a:spcAft>
              <a:buFont typeface="Symbol" panose="05050102010706020507" pitchFamily="18" charset="2"/>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habitat: </a:t>
            </a:r>
            <a:r>
              <a:rPr lang="en-US" sz="1200" dirty="0">
                <a:effectLst/>
                <a:latin typeface="Calibri" panose="020F0502020204030204" pitchFamily="34" charset="0"/>
                <a:ea typeface="Calibri" panose="020F0502020204030204" pitchFamily="34" charset="0"/>
                <a:cs typeface="Times New Roman" panose="02020603050405020304" pitchFamily="18" charset="0"/>
              </a:rPr>
              <a:t>grasses=g, leaves=l, meadows=m, paths=p, urban=u, waste=w, woods=d</a:t>
            </a:r>
          </a:p>
          <a:p>
            <a:endParaRPr lang="en-US" sz="1200" dirty="0"/>
          </a:p>
        </p:txBody>
      </p:sp>
    </p:spTree>
    <p:extLst>
      <p:ext uri="{BB962C8B-B14F-4D97-AF65-F5344CB8AC3E}">
        <p14:creationId xmlns:p14="http://schemas.microsoft.com/office/powerpoint/2010/main" val="148922548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88CE0-EA63-4198-9D56-5A888AB664ED}"/>
              </a:ext>
            </a:extLst>
          </p:cNvPr>
          <p:cNvSpPr>
            <a:spLocks noGrp="1"/>
          </p:cNvSpPr>
          <p:nvPr>
            <p:ph type="title"/>
          </p:nvPr>
        </p:nvSpPr>
        <p:spPr/>
        <p:txBody>
          <a:bodyPr/>
          <a:lstStyle/>
          <a:p>
            <a:r>
              <a:rPr lang="en-US" dirty="0"/>
              <a:t>Preparing the data</a:t>
            </a:r>
          </a:p>
        </p:txBody>
      </p:sp>
      <p:pic>
        <p:nvPicPr>
          <p:cNvPr id="7" name="Content Placeholder 5">
            <a:extLst>
              <a:ext uri="{FF2B5EF4-FFF2-40B4-BE49-F238E27FC236}">
                <a16:creationId xmlns:a16="http://schemas.microsoft.com/office/drawing/2014/main" id="{FC30BFDC-ECCC-4675-A7AD-90E1DB3D907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t="1052" r="254"/>
          <a:stretch>
            <a:fillRect/>
          </a:stretch>
        </p:blipFill>
        <p:spPr>
          <a:xfrm>
            <a:off x="6773072" y="2725729"/>
            <a:ext cx="3743318" cy="2686067"/>
          </a:xfrm>
          <a:prstGeom prst="rect">
            <a:avLst/>
          </a:prstGeom>
        </p:spPr>
      </p:pic>
      <p:pic>
        <p:nvPicPr>
          <p:cNvPr id="11" name="Content Placeholder 10">
            <a:extLst>
              <a:ext uri="{FF2B5EF4-FFF2-40B4-BE49-F238E27FC236}">
                <a16:creationId xmlns:a16="http://schemas.microsoft.com/office/drawing/2014/main" id="{D00F4175-58E9-4127-9168-64AC49C11F02}"/>
              </a:ext>
            </a:extLst>
          </p:cNvPr>
          <p:cNvPicPr>
            <a:picLocks noGrp="1" noChangeAspect="1"/>
          </p:cNvPicPr>
          <p:nvPr>
            <p:ph sz="half" idx="1"/>
          </p:nvPr>
        </p:nvPicPr>
        <p:blipFill>
          <a:blip r:embed="rId4"/>
          <a:stretch>
            <a:fillRect/>
          </a:stretch>
        </p:blipFill>
        <p:spPr>
          <a:xfrm>
            <a:off x="1143000" y="3294764"/>
            <a:ext cx="4754563" cy="1547997"/>
          </a:xfrm>
        </p:spPr>
      </p:pic>
      <p:sp>
        <p:nvSpPr>
          <p:cNvPr id="12" name="Arrow: Right 11">
            <a:extLst>
              <a:ext uri="{FF2B5EF4-FFF2-40B4-BE49-F238E27FC236}">
                <a16:creationId xmlns:a16="http://schemas.microsoft.com/office/drawing/2014/main" id="{56366792-0818-453E-ADDF-417EDCA383C3}"/>
              </a:ext>
            </a:extLst>
          </p:cNvPr>
          <p:cNvSpPr/>
          <p:nvPr/>
        </p:nvSpPr>
        <p:spPr>
          <a:xfrm>
            <a:off x="6096000" y="3820886"/>
            <a:ext cx="677072" cy="5715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7879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207FA-A14C-4D0D-884C-F4E426854480}"/>
              </a:ext>
            </a:extLst>
          </p:cNvPr>
          <p:cNvSpPr>
            <a:spLocks noGrp="1"/>
          </p:cNvSpPr>
          <p:nvPr>
            <p:ph type="title"/>
          </p:nvPr>
        </p:nvSpPr>
        <p:spPr/>
        <p:txBody>
          <a:bodyPr/>
          <a:lstStyle/>
          <a:p>
            <a:r>
              <a:rPr lang="en-US" dirty="0"/>
              <a:t>Modeling</a:t>
            </a:r>
          </a:p>
        </p:txBody>
      </p:sp>
      <p:graphicFrame>
        <p:nvGraphicFramePr>
          <p:cNvPr id="4" name="Content Placeholder 3">
            <a:extLst>
              <a:ext uri="{FF2B5EF4-FFF2-40B4-BE49-F238E27FC236}">
                <a16:creationId xmlns:a16="http://schemas.microsoft.com/office/drawing/2014/main" id="{CDC3F521-4881-40CC-95F8-824A875B7496}"/>
              </a:ext>
            </a:extLst>
          </p:cNvPr>
          <p:cNvGraphicFramePr>
            <a:graphicFrameLocks noGrp="1"/>
          </p:cNvGraphicFramePr>
          <p:nvPr>
            <p:ph idx="1"/>
            <p:extLst>
              <p:ext uri="{D42A27DB-BD31-4B8C-83A1-F6EECF244321}">
                <p14:modId xmlns:p14="http://schemas.microsoft.com/office/powerpoint/2010/main" val="3533060618"/>
              </p:ext>
            </p:extLst>
          </p:nvPr>
        </p:nvGraphicFramePr>
        <p:xfrm>
          <a:off x="1143000" y="1779814"/>
          <a:ext cx="9872663" cy="43161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Table 5">
            <a:extLst>
              <a:ext uri="{FF2B5EF4-FFF2-40B4-BE49-F238E27FC236}">
                <a16:creationId xmlns:a16="http://schemas.microsoft.com/office/drawing/2014/main" id="{34269F34-72E1-4257-9CD6-5783933251F5}"/>
              </a:ext>
            </a:extLst>
          </p:cNvPr>
          <p:cNvGraphicFramePr>
            <a:graphicFrameLocks noGrp="1"/>
          </p:cNvGraphicFramePr>
          <p:nvPr>
            <p:extLst>
              <p:ext uri="{D42A27DB-BD31-4B8C-83A1-F6EECF244321}">
                <p14:modId xmlns:p14="http://schemas.microsoft.com/office/powerpoint/2010/main" val="1580954676"/>
              </p:ext>
            </p:extLst>
          </p:nvPr>
        </p:nvGraphicFramePr>
        <p:xfrm>
          <a:off x="1329873" y="4459334"/>
          <a:ext cx="2686956" cy="1222756"/>
        </p:xfrm>
        <a:graphic>
          <a:graphicData uri="http://schemas.openxmlformats.org/drawingml/2006/table">
            <a:tbl>
              <a:tblPr firstRow="1" bandRow="1">
                <a:tableStyleId>{5C22544A-7EE6-4342-B048-85BDC9FD1C3A}</a:tableStyleId>
              </a:tblPr>
              <a:tblGrid>
                <a:gridCol w="895652">
                  <a:extLst>
                    <a:ext uri="{9D8B030D-6E8A-4147-A177-3AD203B41FA5}">
                      <a16:colId xmlns:a16="http://schemas.microsoft.com/office/drawing/2014/main" val="278961087"/>
                    </a:ext>
                  </a:extLst>
                </a:gridCol>
                <a:gridCol w="895652">
                  <a:extLst>
                    <a:ext uri="{9D8B030D-6E8A-4147-A177-3AD203B41FA5}">
                      <a16:colId xmlns:a16="http://schemas.microsoft.com/office/drawing/2014/main" val="3083361531"/>
                    </a:ext>
                  </a:extLst>
                </a:gridCol>
                <a:gridCol w="895652">
                  <a:extLst>
                    <a:ext uri="{9D8B030D-6E8A-4147-A177-3AD203B41FA5}">
                      <a16:colId xmlns:a16="http://schemas.microsoft.com/office/drawing/2014/main" val="894005486"/>
                    </a:ext>
                  </a:extLst>
                </a:gridCol>
              </a:tblGrid>
              <a:tr h="0">
                <a:tc>
                  <a:txBody>
                    <a:bodyPr/>
                    <a:lstStyle/>
                    <a:p>
                      <a:endParaRPr lang="en-US" sz="2400"/>
                    </a:p>
                  </a:txBody>
                  <a:tcPr/>
                </a:tc>
                <a:tc>
                  <a:txBody>
                    <a:bodyPr/>
                    <a:lstStyle/>
                    <a:p>
                      <a:pPr marL="0" marR="0" algn="ctr">
                        <a:lnSpc>
                          <a:spcPct val="107000"/>
                        </a:lnSpc>
                        <a:spcBef>
                          <a:spcPts val="0"/>
                        </a:spcBef>
                        <a:spcAft>
                          <a:spcPts val="0"/>
                        </a:spcAft>
                      </a:pPr>
                      <a:r>
                        <a:rPr lang="en-US" sz="1200" dirty="0">
                          <a:effectLst/>
                        </a:rPr>
                        <a:t>Predicted Edible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Predicted Poisonous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677595651"/>
                  </a:ext>
                </a:extLst>
              </a:tr>
              <a:tr h="0">
                <a:tc>
                  <a:txBody>
                    <a:bodyPr/>
                    <a:lstStyle/>
                    <a:p>
                      <a:pPr marL="0" marR="0" algn="ctr">
                        <a:lnSpc>
                          <a:spcPct val="107000"/>
                        </a:lnSpc>
                        <a:spcBef>
                          <a:spcPts val="0"/>
                        </a:spcBef>
                        <a:spcAft>
                          <a:spcPts val="0"/>
                        </a:spcAft>
                      </a:pPr>
                      <a:r>
                        <a:rPr lang="en-US" sz="1200" dirty="0">
                          <a:effectLst/>
                        </a:rPr>
                        <a:t>Actual Edible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800" b="1" dirty="0">
                          <a:effectLst/>
                        </a:rPr>
                        <a:t>4177</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800" b="1">
                          <a:effectLst/>
                        </a:rPr>
                        <a:t>524</a:t>
                      </a:r>
                      <a:endParaRPr lang="en-US" sz="18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32253397"/>
                  </a:ext>
                </a:extLst>
              </a:tr>
              <a:tr h="0">
                <a:tc>
                  <a:txBody>
                    <a:bodyPr/>
                    <a:lstStyle/>
                    <a:p>
                      <a:pPr marL="0" marR="0" algn="ctr">
                        <a:lnSpc>
                          <a:spcPct val="107000"/>
                        </a:lnSpc>
                        <a:spcBef>
                          <a:spcPts val="0"/>
                        </a:spcBef>
                        <a:spcAft>
                          <a:spcPts val="0"/>
                        </a:spcAft>
                      </a:pPr>
                      <a:r>
                        <a:rPr lang="en-US" sz="1200" dirty="0">
                          <a:effectLst/>
                        </a:rPr>
                        <a:t>Actual Poisonous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800" b="1" dirty="0">
                          <a:solidFill>
                            <a:srgbClr val="FF0000"/>
                          </a:solidFill>
                          <a:effectLst/>
                        </a:rPr>
                        <a:t>31</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800" b="1" dirty="0">
                          <a:effectLst/>
                        </a:rPr>
                        <a:t>3392</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108043993"/>
                  </a:ext>
                </a:extLst>
              </a:tr>
            </a:tbl>
          </a:graphicData>
        </a:graphic>
      </p:graphicFrame>
      <p:graphicFrame>
        <p:nvGraphicFramePr>
          <p:cNvPr id="6" name="Table 5">
            <a:extLst>
              <a:ext uri="{FF2B5EF4-FFF2-40B4-BE49-F238E27FC236}">
                <a16:creationId xmlns:a16="http://schemas.microsoft.com/office/drawing/2014/main" id="{26D1C528-552F-4B0F-9BB0-B886CC0C37C4}"/>
              </a:ext>
            </a:extLst>
          </p:cNvPr>
          <p:cNvGraphicFramePr>
            <a:graphicFrameLocks noGrp="1"/>
          </p:cNvGraphicFramePr>
          <p:nvPr>
            <p:extLst>
              <p:ext uri="{D42A27DB-BD31-4B8C-83A1-F6EECF244321}">
                <p14:modId xmlns:p14="http://schemas.microsoft.com/office/powerpoint/2010/main" val="842743332"/>
              </p:ext>
            </p:extLst>
          </p:nvPr>
        </p:nvGraphicFramePr>
        <p:xfrm>
          <a:off x="4735853" y="4459334"/>
          <a:ext cx="2686956" cy="1222756"/>
        </p:xfrm>
        <a:graphic>
          <a:graphicData uri="http://schemas.openxmlformats.org/drawingml/2006/table">
            <a:tbl>
              <a:tblPr firstRow="1" bandRow="1">
                <a:tableStyleId>{5C22544A-7EE6-4342-B048-85BDC9FD1C3A}</a:tableStyleId>
              </a:tblPr>
              <a:tblGrid>
                <a:gridCol w="895652">
                  <a:extLst>
                    <a:ext uri="{9D8B030D-6E8A-4147-A177-3AD203B41FA5}">
                      <a16:colId xmlns:a16="http://schemas.microsoft.com/office/drawing/2014/main" val="278961087"/>
                    </a:ext>
                  </a:extLst>
                </a:gridCol>
                <a:gridCol w="895652">
                  <a:extLst>
                    <a:ext uri="{9D8B030D-6E8A-4147-A177-3AD203B41FA5}">
                      <a16:colId xmlns:a16="http://schemas.microsoft.com/office/drawing/2014/main" val="3083361531"/>
                    </a:ext>
                  </a:extLst>
                </a:gridCol>
                <a:gridCol w="895652">
                  <a:extLst>
                    <a:ext uri="{9D8B030D-6E8A-4147-A177-3AD203B41FA5}">
                      <a16:colId xmlns:a16="http://schemas.microsoft.com/office/drawing/2014/main" val="894005486"/>
                    </a:ext>
                  </a:extLst>
                </a:gridCol>
              </a:tblGrid>
              <a:tr h="0">
                <a:tc>
                  <a:txBody>
                    <a:bodyPr/>
                    <a:lstStyle/>
                    <a:p>
                      <a:endParaRPr lang="en-US" sz="2400"/>
                    </a:p>
                  </a:txBody>
                  <a:tcPr/>
                </a:tc>
                <a:tc>
                  <a:txBody>
                    <a:bodyPr/>
                    <a:lstStyle/>
                    <a:p>
                      <a:pPr marL="0" marR="0" algn="ctr">
                        <a:lnSpc>
                          <a:spcPct val="107000"/>
                        </a:lnSpc>
                        <a:spcBef>
                          <a:spcPts val="0"/>
                        </a:spcBef>
                        <a:spcAft>
                          <a:spcPts val="0"/>
                        </a:spcAft>
                      </a:pPr>
                      <a:r>
                        <a:rPr lang="en-US" sz="1200" dirty="0">
                          <a:effectLst/>
                        </a:rPr>
                        <a:t>Predicted Edible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Predicted Poisonous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677595651"/>
                  </a:ext>
                </a:extLst>
              </a:tr>
              <a:tr h="0">
                <a:tc>
                  <a:txBody>
                    <a:bodyPr/>
                    <a:lstStyle/>
                    <a:p>
                      <a:pPr marL="0" marR="0" algn="ctr">
                        <a:lnSpc>
                          <a:spcPct val="107000"/>
                        </a:lnSpc>
                        <a:spcBef>
                          <a:spcPts val="0"/>
                        </a:spcBef>
                        <a:spcAft>
                          <a:spcPts val="0"/>
                        </a:spcAft>
                      </a:pPr>
                      <a:r>
                        <a:rPr lang="en-US" sz="1200" dirty="0">
                          <a:effectLst/>
                        </a:rPr>
                        <a:t>Actual Edible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defTabSz="914400" rtl="0" eaLnBrk="1" latinLnBrk="0" hangingPunct="1">
                        <a:lnSpc>
                          <a:spcPct val="107000"/>
                        </a:lnSpc>
                        <a:spcBef>
                          <a:spcPts val="0"/>
                        </a:spcBef>
                        <a:spcAft>
                          <a:spcPts val="0"/>
                        </a:spcAft>
                      </a:pPr>
                      <a:r>
                        <a:rPr lang="en-US" sz="1800" b="1" kern="1200" dirty="0">
                          <a:solidFill>
                            <a:schemeClr val="dk1"/>
                          </a:solidFill>
                          <a:effectLst/>
                          <a:latin typeface="+mn-lt"/>
                          <a:ea typeface="+mn-ea"/>
                          <a:cs typeface="+mn-cs"/>
                        </a:rPr>
                        <a:t>3916</a:t>
                      </a:r>
                    </a:p>
                  </a:txBody>
                  <a:tcPr marL="68580" marR="68580" marT="0" marB="0"/>
                </a:tc>
                <a:tc>
                  <a:txBody>
                    <a:bodyPr/>
                    <a:lstStyle/>
                    <a:p>
                      <a:pPr marL="0" marR="0" algn="ctr" defTabSz="914400" rtl="0" eaLnBrk="1" latinLnBrk="0" hangingPunct="1">
                        <a:lnSpc>
                          <a:spcPct val="107000"/>
                        </a:lnSpc>
                        <a:spcBef>
                          <a:spcPts val="0"/>
                        </a:spcBef>
                        <a:spcAft>
                          <a:spcPts val="0"/>
                        </a:spcAft>
                      </a:pPr>
                      <a:r>
                        <a:rPr lang="en-US" sz="1800" b="1" kern="1200">
                          <a:solidFill>
                            <a:schemeClr val="dk1"/>
                          </a:solidFill>
                          <a:effectLst/>
                          <a:latin typeface="+mn-lt"/>
                          <a:ea typeface="+mn-ea"/>
                          <a:cs typeface="+mn-cs"/>
                        </a:rPr>
                        <a:t>0</a:t>
                      </a:r>
                    </a:p>
                  </a:txBody>
                  <a:tcPr marL="68580" marR="68580" marT="0" marB="0"/>
                </a:tc>
                <a:extLst>
                  <a:ext uri="{0D108BD9-81ED-4DB2-BD59-A6C34878D82A}">
                    <a16:rowId xmlns:a16="http://schemas.microsoft.com/office/drawing/2014/main" val="1532253397"/>
                  </a:ext>
                </a:extLst>
              </a:tr>
              <a:tr h="0">
                <a:tc>
                  <a:txBody>
                    <a:bodyPr/>
                    <a:lstStyle/>
                    <a:p>
                      <a:pPr marL="0" marR="0" algn="ctr">
                        <a:lnSpc>
                          <a:spcPct val="107000"/>
                        </a:lnSpc>
                        <a:spcBef>
                          <a:spcPts val="0"/>
                        </a:spcBef>
                        <a:spcAft>
                          <a:spcPts val="0"/>
                        </a:spcAft>
                      </a:pPr>
                      <a:r>
                        <a:rPr lang="en-US" sz="1200" dirty="0">
                          <a:effectLst/>
                        </a:rPr>
                        <a:t>Actual Poisonous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defTabSz="914400" rtl="0" eaLnBrk="1" latinLnBrk="0" hangingPunct="1">
                        <a:lnSpc>
                          <a:spcPct val="107000"/>
                        </a:lnSpc>
                        <a:spcBef>
                          <a:spcPts val="0"/>
                        </a:spcBef>
                        <a:spcAft>
                          <a:spcPts val="0"/>
                        </a:spcAft>
                      </a:pPr>
                      <a:r>
                        <a:rPr lang="en-US" sz="1800" b="1" kern="1200" dirty="0">
                          <a:solidFill>
                            <a:srgbClr val="FF0000"/>
                          </a:solidFill>
                          <a:effectLst/>
                          <a:latin typeface="+mn-lt"/>
                          <a:ea typeface="+mn-ea"/>
                          <a:cs typeface="+mn-cs"/>
                        </a:rPr>
                        <a:t>0</a:t>
                      </a:r>
                    </a:p>
                  </a:txBody>
                  <a:tcPr marL="68580" marR="68580" marT="0" marB="0"/>
                </a:tc>
                <a:tc>
                  <a:txBody>
                    <a:bodyPr/>
                    <a:lstStyle/>
                    <a:p>
                      <a:pPr marL="0" marR="0" algn="ctr" defTabSz="914400" rtl="0" eaLnBrk="1" latinLnBrk="0" hangingPunct="1">
                        <a:lnSpc>
                          <a:spcPct val="107000"/>
                        </a:lnSpc>
                        <a:spcBef>
                          <a:spcPts val="0"/>
                        </a:spcBef>
                        <a:spcAft>
                          <a:spcPts val="0"/>
                        </a:spcAft>
                      </a:pPr>
                      <a:r>
                        <a:rPr lang="en-US" sz="1800" b="1" kern="1200" dirty="0">
                          <a:solidFill>
                            <a:schemeClr val="dk1"/>
                          </a:solidFill>
                          <a:effectLst/>
                          <a:latin typeface="+mn-lt"/>
                          <a:ea typeface="+mn-ea"/>
                          <a:cs typeface="+mn-cs"/>
                        </a:rPr>
                        <a:t>4208</a:t>
                      </a:r>
                    </a:p>
                  </a:txBody>
                  <a:tcPr marL="68580" marR="68580" marT="0" marB="0"/>
                </a:tc>
                <a:extLst>
                  <a:ext uri="{0D108BD9-81ED-4DB2-BD59-A6C34878D82A}">
                    <a16:rowId xmlns:a16="http://schemas.microsoft.com/office/drawing/2014/main" val="3108043993"/>
                  </a:ext>
                </a:extLst>
              </a:tr>
            </a:tbl>
          </a:graphicData>
        </a:graphic>
      </p:graphicFrame>
      <p:graphicFrame>
        <p:nvGraphicFramePr>
          <p:cNvPr id="7" name="Table 5">
            <a:extLst>
              <a:ext uri="{FF2B5EF4-FFF2-40B4-BE49-F238E27FC236}">
                <a16:creationId xmlns:a16="http://schemas.microsoft.com/office/drawing/2014/main" id="{BE23BEAC-33AF-42CB-A890-D35A9B67DD47}"/>
              </a:ext>
            </a:extLst>
          </p:cNvPr>
          <p:cNvGraphicFramePr>
            <a:graphicFrameLocks noGrp="1"/>
          </p:cNvGraphicFramePr>
          <p:nvPr>
            <p:extLst>
              <p:ext uri="{D42A27DB-BD31-4B8C-83A1-F6EECF244321}">
                <p14:modId xmlns:p14="http://schemas.microsoft.com/office/powerpoint/2010/main" val="1358688744"/>
              </p:ext>
            </p:extLst>
          </p:nvPr>
        </p:nvGraphicFramePr>
        <p:xfrm>
          <a:off x="8141833" y="4459334"/>
          <a:ext cx="2686956" cy="1222756"/>
        </p:xfrm>
        <a:graphic>
          <a:graphicData uri="http://schemas.openxmlformats.org/drawingml/2006/table">
            <a:tbl>
              <a:tblPr firstRow="1" bandRow="1">
                <a:tableStyleId>{5C22544A-7EE6-4342-B048-85BDC9FD1C3A}</a:tableStyleId>
              </a:tblPr>
              <a:tblGrid>
                <a:gridCol w="895652">
                  <a:extLst>
                    <a:ext uri="{9D8B030D-6E8A-4147-A177-3AD203B41FA5}">
                      <a16:colId xmlns:a16="http://schemas.microsoft.com/office/drawing/2014/main" val="278961087"/>
                    </a:ext>
                  </a:extLst>
                </a:gridCol>
                <a:gridCol w="895652">
                  <a:extLst>
                    <a:ext uri="{9D8B030D-6E8A-4147-A177-3AD203B41FA5}">
                      <a16:colId xmlns:a16="http://schemas.microsoft.com/office/drawing/2014/main" val="3083361531"/>
                    </a:ext>
                  </a:extLst>
                </a:gridCol>
                <a:gridCol w="895652">
                  <a:extLst>
                    <a:ext uri="{9D8B030D-6E8A-4147-A177-3AD203B41FA5}">
                      <a16:colId xmlns:a16="http://schemas.microsoft.com/office/drawing/2014/main" val="894005486"/>
                    </a:ext>
                  </a:extLst>
                </a:gridCol>
              </a:tblGrid>
              <a:tr h="0">
                <a:tc>
                  <a:txBody>
                    <a:bodyPr/>
                    <a:lstStyle/>
                    <a:p>
                      <a:endParaRPr lang="en-US" sz="2400"/>
                    </a:p>
                  </a:txBody>
                  <a:tcPr/>
                </a:tc>
                <a:tc>
                  <a:txBody>
                    <a:bodyPr/>
                    <a:lstStyle/>
                    <a:p>
                      <a:pPr marL="0" marR="0" algn="ctr">
                        <a:lnSpc>
                          <a:spcPct val="107000"/>
                        </a:lnSpc>
                        <a:spcBef>
                          <a:spcPts val="0"/>
                        </a:spcBef>
                        <a:spcAft>
                          <a:spcPts val="0"/>
                        </a:spcAft>
                      </a:pPr>
                      <a:r>
                        <a:rPr lang="en-US" sz="1200" dirty="0">
                          <a:effectLst/>
                        </a:rPr>
                        <a:t>Predicted Edible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Predicted Poisonous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677595651"/>
                  </a:ext>
                </a:extLst>
              </a:tr>
              <a:tr h="0">
                <a:tc>
                  <a:txBody>
                    <a:bodyPr/>
                    <a:lstStyle/>
                    <a:p>
                      <a:pPr marL="0" marR="0" algn="ctr">
                        <a:lnSpc>
                          <a:spcPct val="107000"/>
                        </a:lnSpc>
                        <a:spcBef>
                          <a:spcPts val="0"/>
                        </a:spcBef>
                        <a:spcAft>
                          <a:spcPts val="0"/>
                        </a:spcAft>
                      </a:pPr>
                      <a:r>
                        <a:rPr lang="en-US" sz="1200" dirty="0">
                          <a:effectLst/>
                        </a:rPr>
                        <a:t>Actual Edible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defTabSz="914400" rtl="0" eaLnBrk="1" latinLnBrk="0" hangingPunct="1">
                        <a:lnSpc>
                          <a:spcPct val="107000"/>
                        </a:lnSpc>
                        <a:spcBef>
                          <a:spcPts val="0"/>
                        </a:spcBef>
                        <a:spcAft>
                          <a:spcPts val="0"/>
                        </a:spcAft>
                      </a:pPr>
                      <a:r>
                        <a:rPr lang="en-US" sz="1800" b="1" kern="1200" dirty="0">
                          <a:solidFill>
                            <a:schemeClr val="dk1"/>
                          </a:solidFill>
                          <a:effectLst/>
                          <a:latin typeface="+mn-lt"/>
                          <a:ea typeface="+mn-ea"/>
                          <a:cs typeface="+mn-cs"/>
                        </a:rPr>
                        <a:t>3916</a:t>
                      </a:r>
                    </a:p>
                  </a:txBody>
                  <a:tcPr marL="68580" marR="68580" marT="0" marB="0"/>
                </a:tc>
                <a:tc>
                  <a:txBody>
                    <a:bodyPr/>
                    <a:lstStyle/>
                    <a:p>
                      <a:pPr marL="0" marR="0" algn="ctr" defTabSz="914400" rtl="0" eaLnBrk="1" latinLnBrk="0" hangingPunct="1">
                        <a:lnSpc>
                          <a:spcPct val="107000"/>
                        </a:lnSpc>
                        <a:spcBef>
                          <a:spcPts val="0"/>
                        </a:spcBef>
                        <a:spcAft>
                          <a:spcPts val="0"/>
                        </a:spcAft>
                      </a:pPr>
                      <a:r>
                        <a:rPr lang="en-US" sz="1800" b="1" kern="1200">
                          <a:solidFill>
                            <a:schemeClr val="dk1"/>
                          </a:solidFill>
                          <a:effectLst/>
                          <a:latin typeface="+mn-lt"/>
                          <a:ea typeface="+mn-ea"/>
                          <a:cs typeface="+mn-cs"/>
                        </a:rPr>
                        <a:t>0</a:t>
                      </a:r>
                    </a:p>
                  </a:txBody>
                  <a:tcPr marL="68580" marR="68580" marT="0" marB="0"/>
                </a:tc>
                <a:extLst>
                  <a:ext uri="{0D108BD9-81ED-4DB2-BD59-A6C34878D82A}">
                    <a16:rowId xmlns:a16="http://schemas.microsoft.com/office/drawing/2014/main" val="1532253397"/>
                  </a:ext>
                </a:extLst>
              </a:tr>
              <a:tr h="0">
                <a:tc>
                  <a:txBody>
                    <a:bodyPr/>
                    <a:lstStyle/>
                    <a:p>
                      <a:pPr marL="0" marR="0" algn="ctr">
                        <a:lnSpc>
                          <a:spcPct val="107000"/>
                        </a:lnSpc>
                        <a:spcBef>
                          <a:spcPts val="0"/>
                        </a:spcBef>
                        <a:spcAft>
                          <a:spcPts val="0"/>
                        </a:spcAft>
                      </a:pPr>
                      <a:r>
                        <a:rPr lang="en-US" sz="1200" dirty="0">
                          <a:effectLst/>
                        </a:rPr>
                        <a:t>Actual Poisonous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defTabSz="914400" rtl="0" eaLnBrk="1" latinLnBrk="0" hangingPunct="1">
                        <a:lnSpc>
                          <a:spcPct val="107000"/>
                        </a:lnSpc>
                        <a:spcBef>
                          <a:spcPts val="0"/>
                        </a:spcBef>
                        <a:spcAft>
                          <a:spcPts val="0"/>
                        </a:spcAft>
                      </a:pPr>
                      <a:r>
                        <a:rPr lang="en-US" sz="1800" b="1" kern="1200" dirty="0">
                          <a:solidFill>
                            <a:srgbClr val="FF0000"/>
                          </a:solidFill>
                          <a:effectLst/>
                          <a:latin typeface="+mn-lt"/>
                          <a:ea typeface="+mn-ea"/>
                          <a:cs typeface="+mn-cs"/>
                        </a:rPr>
                        <a:t>0</a:t>
                      </a:r>
                    </a:p>
                  </a:txBody>
                  <a:tcPr marL="68580" marR="68580" marT="0" marB="0"/>
                </a:tc>
                <a:tc>
                  <a:txBody>
                    <a:bodyPr/>
                    <a:lstStyle/>
                    <a:p>
                      <a:pPr marL="0" marR="0" algn="ctr" defTabSz="914400" rtl="0" eaLnBrk="1" latinLnBrk="0" hangingPunct="1">
                        <a:lnSpc>
                          <a:spcPct val="107000"/>
                        </a:lnSpc>
                        <a:spcBef>
                          <a:spcPts val="0"/>
                        </a:spcBef>
                        <a:spcAft>
                          <a:spcPts val="0"/>
                        </a:spcAft>
                      </a:pPr>
                      <a:r>
                        <a:rPr lang="en-US" sz="1800" b="1" kern="1200" dirty="0">
                          <a:solidFill>
                            <a:schemeClr val="dk1"/>
                          </a:solidFill>
                          <a:effectLst/>
                          <a:latin typeface="+mn-lt"/>
                          <a:ea typeface="+mn-ea"/>
                          <a:cs typeface="+mn-cs"/>
                        </a:rPr>
                        <a:t>4208</a:t>
                      </a:r>
                    </a:p>
                  </a:txBody>
                  <a:tcPr marL="68580" marR="68580" marT="0" marB="0"/>
                </a:tc>
                <a:extLst>
                  <a:ext uri="{0D108BD9-81ED-4DB2-BD59-A6C34878D82A}">
                    <a16:rowId xmlns:a16="http://schemas.microsoft.com/office/drawing/2014/main" val="3108043993"/>
                  </a:ext>
                </a:extLst>
              </a:tr>
            </a:tbl>
          </a:graphicData>
        </a:graphic>
      </p:graphicFrame>
      <p:sp>
        <p:nvSpPr>
          <p:cNvPr id="8" name="Oval 7">
            <a:extLst>
              <a:ext uri="{FF2B5EF4-FFF2-40B4-BE49-F238E27FC236}">
                <a16:creationId xmlns:a16="http://schemas.microsoft.com/office/drawing/2014/main" id="{23496DE9-737E-458B-AE50-AC80520AE9F2}"/>
              </a:ext>
            </a:extLst>
          </p:cNvPr>
          <p:cNvSpPr/>
          <p:nvPr/>
        </p:nvSpPr>
        <p:spPr>
          <a:xfrm>
            <a:off x="4368798" y="1099457"/>
            <a:ext cx="7224488" cy="4947557"/>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796EB151-34CA-4B7D-BCFD-F2F4EB8798E7}"/>
              </a:ext>
            </a:extLst>
          </p:cNvPr>
          <p:cNvSpPr/>
          <p:nvPr/>
        </p:nvSpPr>
        <p:spPr>
          <a:xfrm>
            <a:off x="2427514" y="5284761"/>
            <a:ext cx="491673" cy="478971"/>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4467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D293AB1-1BFD-4FF6-854E-C79C067E491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85084" y="1402080"/>
            <a:ext cx="7342866" cy="5119634"/>
          </a:xfrm>
          <a:prstGeom prst="rect">
            <a:avLst/>
          </a:prstGeom>
        </p:spPr>
      </p:pic>
      <p:sp>
        <p:nvSpPr>
          <p:cNvPr id="2" name="Title 1">
            <a:extLst>
              <a:ext uri="{FF2B5EF4-FFF2-40B4-BE49-F238E27FC236}">
                <a16:creationId xmlns:a16="http://schemas.microsoft.com/office/drawing/2014/main" id="{7D2FF7DB-3E65-45A7-87EA-03DB5D379A12}"/>
              </a:ext>
            </a:extLst>
          </p:cNvPr>
          <p:cNvSpPr>
            <a:spLocks noGrp="1"/>
          </p:cNvSpPr>
          <p:nvPr>
            <p:ph type="title"/>
          </p:nvPr>
        </p:nvSpPr>
        <p:spPr/>
        <p:txBody>
          <a:bodyPr/>
          <a:lstStyle/>
          <a:p>
            <a:r>
              <a:rPr lang="en-US" dirty="0"/>
              <a:t>Deep Dive - Decision Tree</a:t>
            </a:r>
          </a:p>
        </p:txBody>
      </p:sp>
    </p:spTree>
    <p:extLst>
      <p:ext uri="{BB962C8B-B14F-4D97-AF65-F5344CB8AC3E}">
        <p14:creationId xmlns:p14="http://schemas.microsoft.com/office/powerpoint/2010/main" val="741671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1ED42F-0A39-4F28-9EB5-EB46BC0A95F0}"/>
              </a:ext>
            </a:extLst>
          </p:cNvPr>
          <p:cNvSpPr>
            <a:spLocks noGrp="1"/>
          </p:cNvSpPr>
          <p:nvPr>
            <p:ph type="title"/>
          </p:nvPr>
        </p:nvSpPr>
        <p:spPr>
          <a:xfrm>
            <a:off x="1043950" y="1179151"/>
            <a:ext cx="3300646" cy="4463889"/>
          </a:xfrm>
        </p:spPr>
        <p:txBody>
          <a:bodyPr anchor="ctr">
            <a:normAutofit/>
          </a:bodyPr>
          <a:lstStyle/>
          <a:p>
            <a:r>
              <a:rPr lang="en-US" dirty="0"/>
              <a:t>Conclusion</a:t>
            </a:r>
          </a:p>
        </p:txBody>
      </p:sp>
      <p:sp>
        <p:nvSpPr>
          <p:cNvPr id="10"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12"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71BE1C3-052A-4426-812C-23F35ED2AD58}"/>
              </a:ext>
            </a:extLst>
          </p:cNvPr>
          <p:cNvSpPr>
            <a:spLocks noGrp="1"/>
          </p:cNvSpPr>
          <p:nvPr>
            <p:ph idx="1"/>
          </p:nvPr>
        </p:nvSpPr>
        <p:spPr>
          <a:xfrm>
            <a:off x="4978918" y="1109145"/>
            <a:ext cx="6341016" cy="4603900"/>
          </a:xfrm>
        </p:spPr>
        <p:txBody>
          <a:bodyPr anchor="ctr">
            <a:normAutofit/>
          </a:bodyPr>
          <a:lstStyle/>
          <a:p>
            <a:pPr marL="0" marR="0" indent="0">
              <a:spcBef>
                <a:spcPts val="0"/>
              </a:spcBef>
              <a:spcAft>
                <a:spcPts val="800"/>
              </a:spcAft>
              <a:buNone/>
            </a:pPr>
            <a:r>
              <a:rPr lang="en-US" dirty="0">
                <a:effectLst/>
                <a:latin typeface="Calibri" panose="020F0502020204030204" pitchFamily="34" charset="0"/>
                <a:ea typeface="Calibri" panose="020F0502020204030204" pitchFamily="34" charset="0"/>
                <a:cs typeface="Times New Roman" panose="02020603050405020304" pitchFamily="18" charset="0"/>
              </a:rPr>
              <a:t>There are 6 main factors that you need to identify in a mushroom to tell if it’s poisonous:</a:t>
            </a:r>
          </a:p>
          <a:p>
            <a:pPr marL="571500" lvl="1" indent="-342900">
              <a:spcBef>
                <a:spcPts val="0"/>
              </a:spcBef>
              <a:spcAft>
                <a:spcPts val="0"/>
              </a:spcAft>
              <a:buFont typeface="+mj-lt"/>
              <a:buAutoNum type="arabicPeriod"/>
            </a:pPr>
            <a:r>
              <a:rPr lang="en-US" dirty="0">
                <a:effectLst/>
                <a:latin typeface="Calibri" panose="020F0502020204030204" pitchFamily="34" charset="0"/>
                <a:ea typeface="Calibri" panose="020F0502020204030204" pitchFamily="34" charset="0"/>
                <a:cs typeface="Times New Roman" panose="02020603050405020304" pitchFamily="18" charset="0"/>
              </a:rPr>
              <a:t>Odor</a:t>
            </a:r>
          </a:p>
          <a:p>
            <a:pPr marL="571500" lvl="1" indent="-342900">
              <a:spcBef>
                <a:spcPts val="0"/>
              </a:spcBef>
              <a:spcAft>
                <a:spcPts val="0"/>
              </a:spcAft>
              <a:buFont typeface="+mj-lt"/>
              <a:buAutoNum type="arabicPeriod"/>
            </a:pPr>
            <a:r>
              <a:rPr lang="en-US" dirty="0">
                <a:effectLst/>
                <a:latin typeface="Calibri" panose="020F0502020204030204" pitchFamily="34" charset="0"/>
                <a:ea typeface="Calibri" panose="020F0502020204030204" pitchFamily="34" charset="0"/>
                <a:cs typeface="Times New Roman" panose="02020603050405020304" pitchFamily="18" charset="0"/>
              </a:rPr>
              <a:t>Bruises</a:t>
            </a:r>
          </a:p>
          <a:p>
            <a:pPr marL="571500" lvl="1" indent="-342900">
              <a:spcBef>
                <a:spcPts val="0"/>
              </a:spcBef>
              <a:spcAft>
                <a:spcPts val="0"/>
              </a:spcAft>
              <a:buFont typeface="+mj-lt"/>
              <a:buAutoNum type="arabicPeriod"/>
            </a:pPr>
            <a:r>
              <a:rPr lang="en-US" dirty="0">
                <a:effectLst/>
                <a:latin typeface="Calibri" panose="020F0502020204030204" pitchFamily="34" charset="0"/>
                <a:ea typeface="Calibri" panose="020F0502020204030204" pitchFamily="34" charset="0"/>
                <a:cs typeface="Times New Roman" panose="02020603050405020304" pitchFamily="18" charset="0"/>
              </a:rPr>
              <a:t>Gill size</a:t>
            </a:r>
          </a:p>
          <a:p>
            <a:pPr marL="571500" lvl="1" indent="-342900">
              <a:spcBef>
                <a:spcPts val="0"/>
              </a:spcBef>
              <a:spcAft>
                <a:spcPts val="0"/>
              </a:spcAft>
              <a:buFont typeface="+mj-lt"/>
              <a:buAutoNum type="arabicPeriod"/>
            </a:pPr>
            <a:r>
              <a:rPr lang="en-US" dirty="0">
                <a:effectLst/>
                <a:latin typeface="Calibri" panose="020F0502020204030204" pitchFamily="34" charset="0"/>
                <a:ea typeface="Calibri" panose="020F0502020204030204" pitchFamily="34" charset="0"/>
                <a:cs typeface="Times New Roman" panose="02020603050405020304" pitchFamily="18" charset="0"/>
              </a:rPr>
              <a:t>Stalk surface below ring</a:t>
            </a:r>
          </a:p>
          <a:p>
            <a:pPr marL="571500" lvl="1" indent="-342900">
              <a:spcBef>
                <a:spcPts val="0"/>
              </a:spcBef>
              <a:spcAft>
                <a:spcPts val="0"/>
              </a:spcAft>
              <a:buFont typeface="+mj-lt"/>
              <a:buAutoNum type="arabicPeriod"/>
            </a:pPr>
            <a:r>
              <a:rPr lang="en-US" dirty="0">
                <a:effectLst/>
                <a:latin typeface="Calibri" panose="020F0502020204030204" pitchFamily="34" charset="0"/>
                <a:ea typeface="Calibri" panose="020F0502020204030204" pitchFamily="34" charset="0"/>
                <a:cs typeface="Times New Roman" panose="02020603050405020304" pitchFamily="18" charset="0"/>
              </a:rPr>
              <a:t>Spore primary color</a:t>
            </a:r>
          </a:p>
          <a:p>
            <a:pPr marL="571500" lvl="1" indent="-342900">
              <a:spcBef>
                <a:spcPts val="0"/>
              </a:spcBef>
              <a:spcAft>
                <a:spcPts val="800"/>
              </a:spcAft>
              <a:buFont typeface="+mj-lt"/>
              <a:buAutoNum type="arabicPeriod"/>
            </a:pPr>
            <a:r>
              <a:rPr lang="en-US" dirty="0">
                <a:effectLst/>
                <a:latin typeface="Calibri" panose="020F0502020204030204" pitchFamily="34" charset="0"/>
                <a:ea typeface="Calibri" panose="020F0502020204030204" pitchFamily="34" charset="0"/>
                <a:cs typeface="Times New Roman" panose="02020603050405020304" pitchFamily="18" charset="0"/>
              </a:rPr>
              <a:t>Stalk root</a:t>
            </a:r>
          </a:p>
          <a:p>
            <a:pPr marL="45720" indent="0">
              <a:buNone/>
            </a:pPr>
            <a:r>
              <a:rPr lang="en-US" sz="3200" b="1" dirty="0">
                <a:effectLst/>
                <a:latin typeface="Calibri" panose="020F0502020204030204" pitchFamily="34" charset="0"/>
                <a:ea typeface="Calibri" panose="020F0502020204030204" pitchFamily="34" charset="0"/>
                <a:cs typeface="Times New Roman" panose="02020603050405020304" pitchFamily="18" charset="0"/>
              </a:rPr>
              <a:t>If in doubt, throw it out!</a:t>
            </a:r>
            <a:endParaRPr lang="en-US" sz="3600" b="1" dirty="0"/>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76510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B4DE830A-B531-4A3B-96F6-0ECE88B085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2813DF2C-461A-4A8F-9679-A172790D1F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54CD3A85-C039-4249-86E4-1EB9318B54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887EA6D2-2883-42C2-993D-094CA6D65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3B895046-636F-4D1B-ACA4-29AA0CB33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C6B0CDE3-E054-4EDD-A43B-F96843D8B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3B66B1A2-F145-4C9B-85CC-4BF30D58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5D4FC972-94B3-4035-8D31-E668C132B4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374B9941-AFBE-4A77-A50E-B6EA04A74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27A982C5-2C38-4CE9-BC18-94697AD65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0060D8D1-7BB1-498F-AFBB-ADAC130A9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9DB2AECA-4E64-4A32-B5BB-BC5E76DAFC58}"/>
              </a:ext>
            </a:extLst>
          </p:cNvPr>
          <p:cNvSpPr>
            <a:spLocks noGrp="1"/>
          </p:cNvSpPr>
          <p:nvPr>
            <p:ph type="title"/>
          </p:nvPr>
        </p:nvSpPr>
        <p:spPr>
          <a:xfrm>
            <a:off x="3496324" y="1266911"/>
            <a:ext cx="4299666" cy="3249131"/>
          </a:xfrm>
        </p:spPr>
        <p:txBody>
          <a:bodyPr vert="horz" lIns="91440" tIns="45720" rIns="91440" bIns="45720" rtlCol="0" anchor="b">
            <a:normAutofit/>
          </a:bodyPr>
          <a:lstStyle/>
          <a:p>
            <a:pPr defTabSz="457200"/>
            <a:r>
              <a:rPr lang="en-US" sz="5400" kern="1200" dirty="0">
                <a:solidFill>
                  <a:schemeClr val="accent1"/>
                </a:solidFill>
                <a:latin typeface="+mj-lt"/>
                <a:ea typeface="+mj-ea"/>
                <a:cs typeface="+mj-cs"/>
              </a:rPr>
              <a:t>GitHub</a:t>
            </a:r>
          </a:p>
        </p:txBody>
      </p:sp>
      <p:sp>
        <p:nvSpPr>
          <p:cNvPr id="3" name="Content Placeholder 2">
            <a:extLst>
              <a:ext uri="{FF2B5EF4-FFF2-40B4-BE49-F238E27FC236}">
                <a16:creationId xmlns:a16="http://schemas.microsoft.com/office/drawing/2014/main" id="{2A5F6A3D-E2BF-4B71-BCDE-D787EDBEF4CE}"/>
              </a:ext>
            </a:extLst>
          </p:cNvPr>
          <p:cNvSpPr>
            <a:spLocks noGrp="1"/>
          </p:cNvSpPr>
          <p:nvPr>
            <p:ph idx="1"/>
          </p:nvPr>
        </p:nvSpPr>
        <p:spPr>
          <a:xfrm>
            <a:off x="3496323" y="4516043"/>
            <a:ext cx="6251834" cy="871042"/>
          </a:xfrm>
        </p:spPr>
        <p:txBody>
          <a:bodyPr vert="horz" lIns="91440" tIns="45720" rIns="91440" bIns="45720" rtlCol="0" anchor="t">
            <a:normAutofit/>
          </a:bodyPr>
          <a:lstStyle/>
          <a:p>
            <a:pPr marL="0" indent="0" defTabSz="457200">
              <a:spcBef>
                <a:spcPts val="1000"/>
              </a:spcBef>
              <a:buNone/>
            </a:pPr>
            <a:r>
              <a:rPr lang="en-US" sz="1800" dirty="0">
                <a:solidFill>
                  <a:schemeClr val="tx1">
                    <a:lumMod val="50000"/>
                    <a:lumOff val="50000"/>
                  </a:schemeClr>
                </a:solidFill>
              </a:rPr>
              <a:t>https://github.com/Emeraldenc/Mushroom-Classification</a:t>
            </a:r>
          </a:p>
        </p:txBody>
      </p:sp>
      <p:sp>
        <p:nvSpPr>
          <p:cNvPr id="22" name="Isosceles Triangle 21">
            <a:extLst>
              <a:ext uri="{FF2B5EF4-FFF2-40B4-BE49-F238E27FC236}">
                <a16:creationId xmlns:a16="http://schemas.microsoft.com/office/drawing/2014/main" id="{5A7802B6-FF37-40CF-A7E2-6F2A0D9A9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7" name="Graphic 6" descr="Marker">
            <a:extLst>
              <a:ext uri="{FF2B5EF4-FFF2-40B4-BE49-F238E27FC236}">
                <a16:creationId xmlns:a16="http://schemas.microsoft.com/office/drawing/2014/main" id="{D1E32B08-8F9B-47B7-B788-6F27F95B00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8604" y="1550139"/>
            <a:ext cx="3765692" cy="3765692"/>
          </a:xfrm>
          <a:prstGeom prst="rect">
            <a:avLst/>
          </a:prstGeom>
        </p:spPr>
      </p:pic>
    </p:spTree>
    <p:extLst>
      <p:ext uri="{BB962C8B-B14F-4D97-AF65-F5344CB8AC3E}">
        <p14:creationId xmlns:p14="http://schemas.microsoft.com/office/powerpoint/2010/main" val="2477190498"/>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78ADAB2-5713-4CC8-B21C-AD74ED6A7DF7}">
  <ds:schemaRefs>
    <ds:schemaRef ds:uri="http://schemas.microsoft.com/sharepoint/v3/contenttype/forms"/>
  </ds:schemaRefs>
</ds:datastoreItem>
</file>

<file path=customXml/itemProps2.xml><?xml version="1.0" encoding="utf-8"?>
<ds:datastoreItem xmlns:ds="http://schemas.openxmlformats.org/officeDocument/2006/customXml" ds:itemID="{DEF0D866-2B5B-42FA-BA6C-C5A2A7495C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8D3DDD6-8E74-4DF3-A7C9-6234C7DB3E7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Tourism design</Template>
  <TotalTime>43</TotalTime>
  <Words>1416</Words>
  <Application>Microsoft Office PowerPoint</Application>
  <PresentationFormat>Widescreen</PresentationFormat>
  <Paragraphs>109</Paragraphs>
  <Slides>8</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Corbel</vt:lpstr>
      <vt:lpstr>Open Sans</vt:lpstr>
      <vt:lpstr>Symbol</vt:lpstr>
      <vt:lpstr>Basis</vt:lpstr>
      <vt:lpstr>Deadly Mushroom Classification</vt:lpstr>
      <vt:lpstr>Problem</vt:lpstr>
      <vt:lpstr>Data Set</vt:lpstr>
      <vt:lpstr>Preparing the data</vt:lpstr>
      <vt:lpstr>Modeling</vt:lpstr>
      <vt:lpstr>Deep Dive - Decision Tree</vt:lpstr>
      <vt:lpstr>Conclusion</vt:lpstr>
      <vt:lpstr>GitHub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Deadly Mushroom Classification</dc:title>
  <dc:creator>Rachel Nelson</dc:creator>
  <cp:lastModifiedBy>Rachel Nelson</cp:lastModifiedBy>
  <cp:revision>2</cp:revision>
  <dcterms:created xsi:type="dcterms:W3CDTF">2022-02-06T01:22:21Z</dcterms:created>
  <dcterms:modified xsi:type="dcterms:W3CDTF">2022-02-06T02:05:42Z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